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49C8D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7495436403736401E-2"/>
          <c:y val="2.3992149020479209E-2"/>
          <c:w val="0.51593385767569788"/>
          <c:h val="0.8290078880124430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Alternatīvu programmu ieviešanas vērtība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Maksimālā programma</c:v>
                </c:pt>
                <c:pt idx="1">
                  <c:v>Ekonomiskā programma</c:v>
                </c:pt>
                <c:pt idx="2">
                  <c:v>Minimālā programma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351</c:v>
                </c:pt>
                <c:pt idx="1">
                  <c:v>327</c:v>
                </c:pt>
                <c:pt idx="2">
                  <c:v>242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Iespējamais ES līdzfinansējums programmām</c:v>
                </c:pt>
              </c:strCache>
            </c:strRef>
          </c:tx>
          <c:spPr>
            <a:solidFill>
              <a:srgbClr val="0000FF"/>
            </a:solidFill>
          </c:spPr>
          <c:cat>
            <c:strRef>
              <c:f>Sheet1!$A$2:$A$4</c:f>
              <c:strCache>
                <c:ptCount val="3"/>
                <c:pt idx="0">
                  <c:v>Maksimālā programma</c:v>
                </c:pt>
                <c:pt idx="1">
                  <c:v>Ekonomiskā programma</c:v>
                </c:pt>
                <c:pt idx="2">
                  <c:v>Minimālā programma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245.7</c:v>
                </c:pt>
                <c:pt idx="1">
                  <c:v>228.9</c:v>
                </c:pt>
                <c:pt idx="2">
                  <c:v>169.4</c:v>
                </c:pt>
              </c:numCache>
            </c:numRef>
          </c:val>
        </c:ser>
        <c:axId val="113652864"/>
        <c:axId val="113654400"/>
      </c:barChart>
      <c:catAx>
        <c:axId val="113652864"/>
        <c:scaling>
          <c:orientation val="minMax"/>
        </c:scaling>
        <c:axPos val="b"/>
        <c:tickLblPos val="nextTo"/>
        <c:txPr>
          <a:bodyPr/>
          <a:lstStyle/>
          <a:p>
            <a:pPr>
              <a:defRPr lang="lv-LV"/>
            </a:pPr>
            <a:endParaRPr lang="en-US"/>
          </a:p>
        </c:txPr>
        <c:crossAx val="113654400"/>
        <c:crosses val="autoZero"/>
        <c:auto val="1"/>
        <c:lblAlgn val="ctr"/>
        <c:lblOffset val="100"/>
      </c:catAx>
      <c:valAx>
        <c:axId val="1136544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lv-LV"/>
            </a:pPr>
            <a:endParaRPr lang="en-US"/>
          </a:p>
        </c:txPr>
        <c:crossAx val="113652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047588433071478"/>
          <c:y val="0.17453579231937191"/>
          <c:w val="0.31305463414118007"/>
          <c:h val="0.36873754767988742"/>
        </c:manualLayout>
      </c:layout>
      <c:txPr>
        <a:bodyPr/>
        <a:lstStyle/>
        <a:p>
          <a:pPr>
            <a:defRPr lang="lv-LV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DA632E-098E-4E1E-8308-34793299C5E2}" type="doc">
      <dgm:prSet loTypeId="urn:microsoft.com/office/officeart/2005/8/layout/StepDownProcess" loCatId="process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D08CB7E3-7365-4DF7-AA54-DCCEB881E455}">
      <dgm:prSet phldrT="[Text]"/>
      <dgm:spPr/>
      <dgm:t>
        <a:bodyPr/>
        <a:lstStyle/>
        <a:p>
          <a:r>
            <a:rPr lang="lv-LV" dirty="0" smtClean="0"/>
            <a:t>Apzināt esošo situāciju</a:t>
          </a:r>
          <a:endParaRPr lang="lv-LV" dirty="0"/>
        </a:p>
      </dgm:t>
    </dgm:pt>
    <dgm:pt modelId="{82671A28-A7BB-4C30-A7F1-FCAFE5B9B024}" type="parTrans" cxnId="{EDC66931-FBD8-42C8-BB57-BCD73C06A6C0}">
      <dgm:prSet/>
      <dgm:spPr/>
      <dgm:t>
        <a:bodyPr/>
        <a:lstStyle/>
        <a:p>
          <a:endParaRPr lang="lv-LV"/>
        </a:p>
      </dgm:t>
    </dgm:pt>
    <dgm:pt modelId="{AB7DA37F-85A2-4A80-BDB3-772C88EC507B}" type="sibTrans" cxnId="{EDC66931-FBD8-42C8-BB57-BCD73C06A6C0}">
      <dgm:prSet/>
      <dgm:spPr/>
      <dgm:t>
        <a:bodyPr/>
        <a:lstStyle/>
        <a:p>
          <a:endParaRPr lang="lv-LV"/>
        </a:p>
      </dgm:t>
    </dgm:pt>
    <dgm:pt modelId="{9C5C1843-ACF2-41AC-BAEA-0853E40C5E9B}">
      <dgm:prSet phldrT="[Text]"/>
      <dgm:spPr/>
      <dgm:t>
        <a:bodyPr/>
        <a:lstStyle/>
        <a:p>
          <a:r>
            <a:rPr lang="lv-LV" dirty="0" smtClean="0"/>
            <a:t>Prioritātes</a:t>
          </a:r>
          <a:endParaRPr lang="lv-LV" dirty="0"/>
        </a:p>
      </dgm:t>
    </dgm:pt>
    <dgm:pt modelId="{C422AF54-18B5-4DE3-91CB-FB978D68023C}" type="parTrans" cxnId="{D65C68A5-59EA-4CFE-97A4-6A4D63CBBCFF}">
      <dgm:prSet/>
      <dgm:spPr/>
      <dgm:t>
        <a:bodyPr/>
        <a:lstStyle/>
        <a:p>
          <a:endParaRPr lang="lv-LV"/>
        </a:p>
      </dgm:t>
    </dgm:pt>
    <dgm:pt modelId="{1E0D9075-3A3A-4F82-8B6E-9876EC5DE6E3}" type="sibTrans" cxnId="{D65C68A5-59EA-4CFE-97A4-6A4D63CBBCFF}">
      <dgm:prSet/>
      <dgm:spPr/>
      <dgm:t>
        <a:bodyPr/>
        <a:lstStyle/>
        <a:p>
          <a:endParaRPr lang="lv-LV"/>
        </a:p>
      </dgm:t>
    </dgm:pt>
    <dgm:pt modelId="{A563A94F-474F-4767-8C9C-E6B2DC7F1C9A}">
      <dgm:prSet phldrT="[Text]"/>
      <dgm:spPr/>
      <dgm:t>
        <a:bodyPr/>
        <a:lstStyle/>
        <a:p>
          <a:r>
            <a:rPr lang="lv-LV" dirty="0" smtClean="0"/>
            <a:t>Ko MĒS gribam darīt?</a:t>
          </a:r>
          <a:endParaRPr lang="lv-LV" dirty="0"/>
        </a:p>
      </dgm:t>
    </dgm:pt>
    <dgm:pt modelId="{628906A3-C3CC-491B-83A2-4EE60B254032}" type="parTrans" cxnId="{AC0CD9DC-17A3-4FE2-A335-0EDDA7F9D55B}">
      <dgm:prSet/>
      <dgm:spPr/>
      <dgm:t>
        <a:bodyPr/>
        <a:lstStyle/>
        <a:p>
          <a:endParaRPr lang="lv-LV"/>
        </a:p>
      </dgm:t>
    </dgm:pt>
    <dgm:pt modelId="{3D3171D0-B960-4392-863E-9E7E980084F7}" type="sibTrans" cxnId="{AC0CD9DC-17A3-4FE2-A335-0EDDA7F9D55B}">
      <dgm:prSet/>
      <dgm:spPr/>
      <dgm:t>
        <a:bodyPr/>
        <a:lstStyle/>
        <a:p>
          <a:endParaRPr lang="lv-LV"/>
        </a:p>
      </dgm:t>
    </dgm:pt>
    <dgm:pt modelId="{49DDEE67-8EA4-4389-9F04-C7C7E1A56737}">
      <dgm:prSet phldrT="[Text]"/>
      <dgm:spPr/>
      <dgm:t>
        <a:bodyPr/>
        <a:lstStyle/>
        <a:p>
          <a:r>
            <a:rPr lang="lv-LV" dirty="0" smtClean="0"/>
            <a:t>Ieviešanas, uzturēšanas izmaksas un bilance</a:t>
          </a:r>
          <a:endParaRPr lang="lv-LV" dirty="0"/>
        </a:p>
      </dgm:t>
    </dgm:pt>
    <dgm:pt modelId="{FD85A7A6-32F0-440C-80FB-8FB1FEAD63E4}" type="parTrans" cxnId="{DEDF4436-A152-4312-BE1B-4EED345828A6}">
      <dgm:prSet/>
      <dgm:spPr/>
      <dgm:t>
        <a:bodyPr/>
        <a:lstStyle/>
        <a:p>
          <a:endParaRPr lang="lv-LV"/>
        </a:p>
      </dgm:t>
    </dgm:pt>
    <dgm:pt modelId="{E62772D7-207A-4571-8F2A-5EB64755BE84}" type="sibTrans" cxnId="{DEDF4436-A152-4312-BE1B-4EED345828A6}">
      <dgm:prSet/>
      <dgm:spPr/>
      <dgm:t>
        <a:bodyPr/>
        <a:lstStyle/>
        <a:p>
          <a:endParaRPr lang="lv-LV"/>
        </a:p>
      </dgm:t>
    </dgm:pt>
    <dgm:pt modelId="{E9EECE11-F833-431E-AD96-2074F303153C}">
      <dgm:prSet phldrT="[Text]"/>
      <dgm:spPr/>
      <dgm:t>
        <a:bodyPr/>
        <a:lstStyle/>
        <a:p>
          <a:r>
            <a:rPr lang="lv-LV" dirty="0" smtClean="0"/>
            <a:t>Ko MĒS varam atļauties?</a:t>
          </a:r>
          <a:endParaRPr lang="lv-LV" dirty="0"/>
        </a:p>
      </dgm:t>
    </dgm:pt>
    <dgm:pt modelId="{0378565C-4483-432A-B5D0-3C7A87813741}" type="parTrans" cxnId="{636A3D01-EFBF-41A3-A52F-4C91ED8AF498}">
      <dgm:prSet/>
      <dgm:spPr/>
      <dgm:t>
        <a:bodyPr/>
        <a:lstStyle/>
        <a:p>
          <a:endParaRPr lang="lv-LV"/>
        </a:p>
      </dgm:t>
    </dgm:pt>
    <dgm:pt modelId="{515B2100-2C54-401C-A135-14790802E527}" type="sibTrans" cxnId="{636A3D01-EFBF-41A3-A52F-4C91ED8AF498}">
      <dgm:prSet/>
      <dgm:spPr/>
      <dgm:t>
        <a:bodyPr/>
        <a:lstStyle/>
        <a:p>
          <a:endParaRPr lang="lv-LV"/>
        </a:p>
      </dgm:t>
    </dgm:pt>
    <dgm:pt modelId="{ABA2433B-5943-4198-BCC8-73DB236730F1}">
      <dgm:prSet phldrT="[Text]"/>
      <dgm:spPr/>
      <dgm:t>
        <a:bodyPr/>
        <a:lstStyle/>
        <a:p>
          <a:r>
            <a:rPr lang="lv-LV" dirty="0" smtClean="0"/>
            <a:t>ES fondi</a:t>
          </a:r>
          <a:endParaRPr lang="lv-LV" dirty="0"/>
        </a:p>
      </dgm:t>
    </dgm:pt>
    <dgm:pt modelId="{B92ABDBF-6DAD-44AA-8EBB-874989EFFD97}" type="parTrans" cxnId="{E3FF046C-744D-4A4B-ABBA-D97DB60E3613}">
      <dgm:prSet/>
      <dgm:spPr/>
      <dgm:t>
        <a:bodyPr/>
        <a:lstStyle/>
        <a:p>
          <a:endParaRPr lang="lv-LV"/>
        </a:p>
      </dgm:t>
    </dgm:pt>
    <dgm:pt modelId="{296709F4-5401-4274-A9E1-9CECF7230EDC}" type="sibTrans" cxnId="{E3FF046C-744D-4A4B-ABBA-D97DB60E3613}">
      <dgm:prSet/>
      <dgm:spPr/>
      <dgm:t>
        <a:bodyPr/>
        <a:lstStyle/>
        <a:p>
          <a:endParaRPr lang="lv-LV"/>
        </a:p>
      </dgm:t>
    </dgm:pt>
    <dgm:pt modelId="{C7007E5F-53AA-4330-994F-B162698CB33A}" type="pres">
      <dgm:prSet presAssocID="{1BDA632E-098E-4E1E-8308-34793299C5E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lv-LV"/>
        </a:p>
      </dgm:t>
    </dgm:pt>
    <dgm:pt modelId="{1564F44F-A526-4FDA-85C2-11D293CD081E}" type="pres">
      <dgm:prSet presAssocID="{D08CB7E3-7365-4DF7-AA54-DCCEB881E455}" presName="composite" presStyleCnt="0"/>
      <dgm:spPr/>
    </dgm:pt>
    <dgm:pt modelId="{99A77424-607D-4860-AE36-224C918AF5B6}" type="pres">
      <dgm:prSet presAssocID="{D08CB7E3-7365-4DF7-AA54-DCCEB881E455}" presName="bentUpArrow1" presStyleLbl="alignImgPlace1" presStyleIdx="0" presStyleCnt="5"/>
      <dgm:spPr/>
    </dgm:pt>
    <dgm:pt modelId="{26110DAA-4CCA-470A-A124-19C97A3F23AB}" type="pres">
      <dgm:prSet presAssocID="{D08CB7E3-7365-4DF7-AA54-DCCEB881E455}" presName="ParentText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9270A61-0826-4ECE-850F-D3F22636390B}" type="pres">
      <dgm:prSet presAssocID="{D08CB7E3-7365-4DF7-AA54-DCCEB881E455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C8882C2-0BC2-404A-8E22-783FF29DE066}" type="pres">
      <dgm:prSet presAssocID="{AB7DA37F-85A2-4A80-BDB3-772C88EC507B}" presName="sibTrans" presStyleCnt="0"/>
      <dgm:spPr/>
    </dgm:pt>
    <dgm:pt modelId="{6D19B36D-FBB4-4BC8-8645-3BF2C81AA30D}" type="pres">
      <dgm:prSet presAssocID="{9C5C1843-ACF2-41AC-BAEA-0853E40C5E9B}" presName="composite" presStyleCnt="0"/>
      <dgm:spPr/>
    </dgm:pt>
    <dgm:pt modelId="{1F186E20-BDF7-4734-80B0-1057217AAAE3}" type="pres">
      <dgm:prSet presAssocID="{9C5C1843-ACF2-41AC-BAEA-0853E40C5E9B}" presName="bentUpArrow1" presStyleLbl="alignImgPlace1" presStyleIdx="1" presStyleCnt="5"/>
      <dgm:spPr/>
    </dgm:pt>
    <dgm:pt modelId="{67B70D75-55DF-453F-A007-0F28BAAD3B79}" type="pres">
      <dgm:prSet presAssocID="{9C5C1843-ACF2-41AC-BAEA-0853E40C5E9B}" presName="ParentText" presStyleLbl="node1" presStyleIdx="1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AA92BDF-61AD-4586-B632-59DDC3DBFB32}" type="pres">
      <dgm:prSet presAssocID="{9C5C1843-ACF2-41AC-BAEA-0853E40C5E9B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65D5C47-0823-4661-B59C-9143C34B38E0}" type="pres">
      <dgm:prSet presAssocID="{1E0D9075-3A3A-4F82-8B6E-9876EC5DE6E3}" presName="sibTrans" presStyleCnt="0"/>
      <dgm:spPr/>
    </dgm:pt>
    <dgm:pt modelId="{3996316D-AC5F-41F9-9B80-C0C7179CC27E}" type="pres">
      <dgm:prSet presAssocID="{A563A94F-474F-4767-8C9C-E6B2DC7F1C9A}" presName="composite" presStyleCnt="0"/>
      <dgm:spPr/>
    </dgm:pt>
    <dgm:pt modelId="{8C92C8FD-F6DD-4A0D-95C9-A9C3EF09F8F9}" type="pres">
      <dgm:prSet presAssocID="{A563A94F-474F-4767-8C9C-E6B2DC7F1C9A}" presName="bentUpArrow1" presStyleLbl="alignImgPlace1" presStyleIdx="2" presStyleCnt="5"/>
      <dgm:spPr/>
    </dgm:pt>
    <dgm:pt modelId="{112FEC4C-A7A4-439A-8CA6-AE6BADBE8D05}" type="pres">
      <dgm:prSet presAssocID="{A563A94F-474F-4767-8C9C-E6B2DC7F1C9A}" presName="ParentText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C0D8DBC-D67F-4E92-B943-4DDED17A30DD}" type="pres">
      <dgm:prSet presAssocID="{A563A94F-474F-4767-8C9C-E6B2DC7F1C9A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A88B7B6F-FF41-40BC-A0B8-109D08FFEC49}" type="pres">
      <dgm:prSet presAssocID="{3D3171D0-B960-4392-863E-9E7E980084F7}" presName="sibTrans" presStyleCnt="0"/>
      <dgm:spPr/>
    </dgm:pt>
    <dgm:pt modelId="{D439C6A4-14DC-4ED6-ABA3-5B631383E8E3}" type="pres">
      <dgm:prSet presAssocID="{49DDEE67-8EA4-4389-9F04-C7C7E1A56737}" presName="composite" presStyleCnt="0"/>
      <dgm:spPr/>
    </dgm:pt>
    <dgm:pt modelId="{427F0B8F-8E6B-4826-ABC7-0E6EEFD3BC95}" type="pres">
      <dgm:prSet presAssocID="{49DDEE67-8EA4-4389-9F04-C7C7E1A56737}" presName="bentUpArrow1" presStyleLbl="alignImgPlace1" presStyleIdx="3" presStyleCnt="5"/>
      <dgm:spPr/>
    </dgm:pt>
    <dgm:pt modelId="{8AF619C9-A5D7-4F5E-9D7B-03DB7C2482E6}" type="pres">
      <dgm:prSet presAssocID="{49DDEE67-8EA4-4389-9F04-C7C7E1A56737}" presName="ParentText" presStyleLbl="node1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B681D5B-8E33-4FF7-967B-A8A306949246}" type="pres">
      <dgm:prSet presAssocID="{49DDEE67-8EA4-4389-9F04-C7C7E1A56737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5C7B5D6E-A397-4F3B-9507-592192E81CEF}" type="pres">
      <dgm:prSet presAssocID="{E62772D7-207A-4571-8F2A-5EB64755BE84}" presName="sibTrans" presStyleCnt="0"/>
      <dgm:spPr/>
    </dgm:pt>
    <dgm:pt modelId="{FF8A592B-3243-430D-82B5-78ACEE09BF11}" type="pres">
      <dgm:prSet presAssocID="{E9EECE11-F833-431E-AD96-2074F303153C}" presName="composite" presStyleCnt="0"/>
      <dgm:spPr/>
    </dgm:pt>
    <dgm:pt modelId="{9944AF9A-0249-4EA7-9F21-8F7030D146A7}" type="pres">
      <dgm:prSet presAssocID="{E9EECE11-F833-431E-AD96-2074F303153C}" presName="bentUpArrow1" presStyleLbl="alignImgPlace1" presStyleIdx="4" presStyleCnt="5"/>
      <dgm:spPr/>
    </dgm:pt>
    <dgm:pt modelId="{EE3A436C-8151-4BB2-A2C6-CB736C5E51DB}" type="pres">
      <dgm:prSet presAssocID="{E9EECE11-F833-431E-AD96-2074F303153C}" presName="ParentText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165F79F-CF02-4ED6-99DF-2F0B9F14F49C}" type="pres">
      <dgm:prSet presAssocID="{E9EECE11-F833-431E-AD96-2074F303153C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781D6191-16FF-4F34-80A8-BC3E738E377A}" type="pres">
      <dgm:prSet presAssocID="{515B2100-2C54-401C-A135-14790802E527}" presName="sibTrans" presStyleCnt="0"/>
      <dgm:spPr/>
    </dgm:pt>
    <dgm:pt modelId="{809A4354-ADD8-49FA-8BF8-DD47C362E18D}" type="pres">
      <dgm:prSet presAssocID="{ABA2433B-5943-4198-BCC8-73DB236730F1}" presName="composite" presStyleCnt="0"/>
      <dgm:spPr/>
    </dgm:pt>
    <dgm:pt modelId="{0F8A1107-C651-4F87-8B3F-9188168D34BE}" type="pres">
      <dgm:prSet presAssocID="{ABA2433B-5943-4198-BCC8-73DB236730F1}" presName="ParentText" presStyleLbl="node1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636A3D01-EFBF-41A3-A52F-4C91ED8AF498}" srcId="{1BDA632E-098E-4E1E-8308-34793299C5E2}" destId="{E9EECE11-F833-431E-AD96-2074F303153C}" srcOrd="4" destOrd="0" parTransId="{0378565C-4483-432A-B5D0-3C7A87813741}" sibTransId="{515B2100-2C54-401C-A135-14790802E527}"/>
    <dgm:cxn modelId="{C06B2227-ADA9-4AAB-AEC6-956C12638178}" type="presOf" srcId="{9C5C1843-ACF2-41AC-BAEA-0853E40C5E9B}" destId="{67B70D75-55DF-453F-A007-0F28BAAD3B79}" srcOrd="0" destOrd="0" presId="urn:microsoft.com/office/officeart/2005/8/layout/StepDownProcess"/>
    <dgm:cxn modelId="{27083BA5-7F14-417F-AE68-A57CC693F0FE}" type="presOf" srcId="{ABA2433B-5943-4198-BCC8-73DB236730F1}" destId="{0F8A1107-C651-4F87-8B3F-9188168D34BE}" srcOrd="0" destOrd="0" presId="urn:microsoft.com/office/officeart/2005/8/layout/StepDownProcess"/>
    <dgm:cxn modelId="{E3FF046C-744D-4A4B-ABBA-D97DB60E3613}" srcId="{1BDA632E-098E-4E1E-8308-34793299C5E2}" destId="{ABA2433B-5943-4198-BCC8-73DB236730F1}" srcOrd="5" destOrd="0" parTransId="{B92ABDBF-6DAD-44AA-8EBB-874989EFFD97}" sibTransId="{296709F4-5401-4274-A9E1-9CECF7230EDC}"/>
    <dgm:cxn modelId="{EDC66931-FBD8-42C8-BB57-BCD73C06A6C0}" srcId="{1BDA632E-098E-4E1E-8308-34793299C5E2}" destId="{D08CB7E3-7365-4DF7-AA54-DCCEB881E455}" srcOrd="0" destOrd="0" parTransId="{82671A28-A7BB-4C30-A7F1-FCAFE5B9B024}" sibTransId="{AB7DA37F-85A2-4A80-BDB3-772C88EC507B}"/>
    <dgm:cxn modelId="{AC662E2F-B216-4304-A06C-646D89AF95B5}" type="presOf" srcId="{D08CB7E3-7365-4DF7-AA54-DCCEB881E455}" destId="{26110DAA-4CCA-470A-A124-19C97A3F23AB}" srcOrd="0" destOrd="0" presId="urn:microsoft.com/office/officeart/2005/8/layout/StepDownProcess"/>
    <dgm:cxn modelId="{D65C68A5-59EA-4CFE-97A4-6A4D63CBBCFF}" srcId="{1BDA632E-098E-4E1E-8308-34793299C5E2}" destId="{9C5C1843-ACF2-41AC-BAEA-0853E40C5E9B}" srcOrd="1" destOrd="0" parTransId="{C422AF54-18B5-4DE3-91CB-FB978D68023C}" sibTransId="{1E0D9075-3A3A-4F82-8B6E-9876EC5DE6E3}"/>
    <dgm:cxn modelId="{3BBC65FE-C759-4639-9C62-CBAECDF78EB6}" type="presOf" srcId="{1BDA632E-098E-4E1E-8308-34793299C5E2}" destId="{C7007E5F-53AA-4330-994F-B162698CB33A}" srcOrd="0" destOrd="0" presId="urn:microsoft.com/office/officeart/2005/8/layout/StepDownProcess"/>
    <dgm:cxn modelId="{DEDF4436-A152-4312-BE1B-4EED345828A6}" srcId="{1BDA632E-098E-4E1E-8308-34793299C5E2}" destId="{49DDEE67-8EA4-4389-9F04-C7C7E1A56737}" srcOrd="3" destOrd="0" parTransId="{FD85A7A6-32F0-440C-80FB-8FB1FEAD63E4}" sibTransId="{E62772D7-207A-4571-8F2A-5EB64755BE84}"/>
    <dgm:cxn modelId="{3C31A6D8-2003-45B9-9A3C-E9E21E7B1099}" type="presOf" srcId="{49DDEE67-8EA4-4389-9F04-C7C7E1A56737}" destId="{8AF619C9-A5D7-4F5E-9D7B-03DB7C2482E6}" srcOrd="0" destOrd="0" presId="urn:microsoft.com/office/officeart/2005/8/layout/StepDownProcess"/>
    <dgm:cxn modelId="{AC0CD9DC-17A3-4FE2-A335-0EDDA7F9D55B}" srcId="{1BDA632E-098E-4E1E-8308-34793299C5E2}" destId="{A563A94F-474F-4767-8C9C-E6B2DC7F1C9A}" srcOrd="2" destOrd="0" parTransId="{628906A3-C3CC-491B-83A2-4EE60B254032}" sibTransId="{3D3171D0-B960-4392-863E-9E7E980084F7}"/>
    <dgm:cxn modelId="{4C82264B-C18E-4A51-991E-4DB4E0A74935}" type="presOf" srcId="{A563A94F-474F-4767-8C9C-E6B2DC7F1C9A}" destId="{112FEC4C-A7A4-439A-8CA6-AE6BADBE8D05}" srcOrd="0" destOrd="0" presId="urn:microsoft.com/office/officeart/2005/8/layout/StepDownProcess"/>
    <dgm:cxn modelId="{D490F1D1-F632-40ED-964F-6C1899067D30}" type="presOf" srcId="{E9EECE11-F833-431E-AD96-2074F303153C}" destId="{EE3A436C-8151-4BB2-A2C6-CB736C5E51DB}" srcOrd="0" destOrd="0" presId="urn:microsoft.com/office/officeart/2005/8/layout/StepDownProcess"/>
    <dgm:cxn modelId="{B10F1A9A-8EDE-435C-98A8-3F0E547A1B65}" type="presParOf" srcId="{C7007E5F-53AA-4330-994F-B162698CB33A}" destId="{1564F44F-A526-4FDA-85C2-11D293CD081E}" srcOrd="0" destOrd="0" presId="urn:microsoft.com/office/officeart/2005/8/layout/StepDownProcess"/>
    <dgm:cxn modelId="{9A4F63BF-A4AC-4A91-A732-576AB926CCFF}" type="presParOf" srcId="{1564F44F-A526-4FDA-85C2-11D293CD081E}" destId="{99A77424-607D-4860-AE36-224C918AF5B6}" srcOrd="0" destOrd="0" presId="urn:microsoft.com/office/officeart/2005/8/layout/StepDownProcess"/>
    <dgm:cxn modelId="{C9F22B55-323F-4864-B17C-DCE4CE7FB4FA}" type="presParOf" srcId="{1564F44F-A526-4FDA-85C2-11D293CD081E}" destId="{26110DAA-4CCA-470A-A124-19C97A3F23AB}" srcOrd="1" destOrd="0" presId="urn:microsoft.com/office/officeart/2005/8/layout/StepDownProcess"/>
    <dgm:cxn modelId="{A887F50B-A24E-48B9-BA28-CEDC90B69845}" type="presParOf" srcId="{1564F44F-A526-4FDA-85C2-11D293CD081E}" destId="{29270A61-0826-4ECE-850F-D3F22636390B}" srcOrd="2" destOrd="0" presId="urn:microsoft.com/office/officeart/2005/8/layout/StepDownProcess"/>
    <dgm:cxn modelId="{7A0337EA-962B-4799-B416-737518980DFF}" type="presParOf" srcId="{C7007E5F-53AA-4330-994F-B162698CB33A}" destId="{FC8882C2-0BC2-404A-8E22-783FF29DE066}" srcOrd="1" destOrd="0" presId="urn:microsoft.com/office/officeart/2005/8/layout/StepDownProcess"/>
    <dgm:cxn modelId="{E9B83CD3-EE19-4EDF-B1AB-86CE9B402E91}" type="presParOf" srcId="{C7007E5F-53AA-4330-994F-B162698CB33A}" destId="{6D19B36D-FBB4-4BC8-8645-3BF2C81AA30D}" srcOrd="2" destOrd="0" presId="urn:microsoft.com/office/officeart/2005/8/layout/StepDownProcess"/>
    <dgm:cxn modelId="{B74DA338-E033-4176-B1A6-242C0EF65F7B}" type="presParOf" srcId="{6D19B36D-FBB4-4BC8-8645-3BF2C81AA30D}" destId="{1F186E20-BDF7-4734-80B0-1057217AAAE3}" srcOrd="0" destOrd="0" presId="urn:microsoft.com/office/officeart/2005/8/layout/StepDownProcess"/>
    <dgm:cxn modelId="{F80B8380-6664-41C6-A615-3D4B0CE8C8C6}" type="presParOf" srcId="{6D19B36D-FBB4-4BC8-8645-3BF2C81AA30D}" destId="{67B70D75-55DF-453F-A007-0F28BAAD3B79}" srcOrd="1" destOrd="0" presId="urn:microsoft.com/office/officeart/2005/8/layout/StepDownProcess"/>
    <dgm:cxn modelId="{140DEAF4-C7D2-40B6-9627-DD175CD0367D}" type="presParOf" srcId="{6D19B36D-FBB4-4BC8-8645-3BF2C81AA30D}" destId="{9AA92BDF-61AD-4586-B632-59DDC3DBFB32}" srcOrd="2" destOrd="0" presId="urn:microsoft.com/office/officeart/2005/8/layout/StepDownProcess"/>
    <dgm:cxn modelId="{1251A171-BE68-4457-913E-A1524B1DE872}" type="presParOf" srcId="{C7007E5F-53AA-4330-994F-B162698CB33A}" destId="{C65D5C47-0823-4661-B59C-9143C34B38E0}" srcOrd="3" destOrd="0" presId="urn:microsoft.com/office/officeart/2005/8/layout/StepDownProcess"/>
    <dgm:cxn modelId="{CF935A8E-E100-4FE6-A006-92866332D61D}" type="presParOf" srcId="{C7007E5F-53AA-4330-994F-B162698CB33A}" destId="{3996316D-AC5F-41F9-9B80-C0C7179CC27E}" srcOrd="4" destOrd="0" presId="urn:microsoft.com/office/officeart/2005/8/layout/StepDownProcess"/>
    <dgm:cxn modelId="{45531D3E-C2FE-48A4-9D1F-064ECFC07DD0}" type="presParOf" srcId="{3996316D-AC5F-41F9-9B80-C0C7179CC27E}" destId="{8C92C8FD-F6DD-4A0D-95C9-A9C3EF09F8F9}" srcOrd="0" destOrd="0" presId="urn:microsoft.com/office/officeart/2005/8/layout/StepDownProcess"/>
    <dgm:cxn modelId="{3163F8BA-0C0C-43D7-9679-A024E42BCC66}" type="presParOf" srcId="{3996316D-AC5F-41F9-9B80-C0C7179CC27E}" destId="{112FEC4C-A7A4-439A-8CA6-AE6BADBE8D05}" srcOrd="1" destOrd="0" presId="urn:microsoft.com/office/officeart/2005/8/layout/StepDownProcess"/>
    <dgm:cxn modelId="{1D26751A-220C-49EC-81A5-6234AC11D28B}" type="presParOf" srcId="{3996316D-AC5F-41F9-9B80-C0C7179CC27E}" destId="{BC0D8DBC-D67F-4E92-B943-4DDED17A30DD}" srcOrd="2" destOrd="0" presId="urn:microsoft.com/office/officeart/2005/8/layout/StepDownProcess"/>
    <dgm:cxn modelId="{1534BF25-72B7-47B4-B08F-CCC329D8CBAA}" type="presParOf" srcId="{C7007E5F-53AA-4330-994F-B162698CB33A}" destId="{A88B7B6F-FF41-40BC-A0B8-109D08FFEC49}" srcOrd="5" destOrd="0" presId="urn:microsoft.com/office/officeart/2005/8/layout/StepDownProcess"/>
    <dgm:cxn modelId="{E0B33665-3856-4A7D-B6FF-66E297D8F3AA}" type="presParOf" srcId="{C7007E5F-53AA-4330-994F-B162698CB33A}" destId="{D439C6A4-14DC-4ED6-ABA3-5B631383E8E3}" srcOrd="6" destOrd="0" presId="urn:microsoft.com/office/officeart/2005/8/layout/StepDownProcess"/>
    <dgm:cxn modelId="{545AE01C-CDD2-4D2B-A673-A84EE90F8CC8}" type="presParOf" srcId="{D439C6A4-14DC-4ED6-ABA3-5B631383E8E3}" destId="{427F0B8F-8E6B-4826-ABC7-0E6EEFD3BC95}" srcOrd="0" destOrd="0" presId="urn:microsoft.com/office/officeart/2005/8/layout/StepDownProcess"/>
    <dgm:cxn modelId="{83F6FAFA-13C0-4B31-B2C3-67709D8A1574}" type="presParOf" srcId="{D439C6A4-14DC-4ED6-ABA3-5B631383E8E3}" destId="{8AF619C9-A5D7-4F5E-9D7B-03DB7C2482E6}" srcOrd="1" destOrd="0" presId="urn:microsoft.com/office/officeart/2005/8/layout/StepDownProcess"/>
    <dgm:cxn modelId="{D2C1E273-1A6F-4E9A-8E2E-E11C06F23496}" type="presParOf" srcId="{D439C6A4-14DC-4ED6-ABA3-5B631383E8E3}" destId="{FB681D5B-8E33-4FF7-967B-A8A306949246}" srcOrd="2" destOrd="0" presId="urn:microsoft.com/office/officeart/2005/8/layout/StepDownProcess"/>
    <dgm:cxn modelId="{E7819DC9-2CF6-4421-9D38-D234D329D9FA}" type="presParOf" srcId="{C7007E5F-53AA-4330-994F-B162698CB33A}" destId="{5C7B5D6E-A397-4F3B-9507-592192E81CEF}" srcOrd="7" destOrd="0" presId="urn:microsoft.com/office/officeart/2005/8/layout/StepDownProcess"/>
    <dgm:cxn modelId="{BB877117-3D29-4E1F-B527-0026FF7E33A1}" type="presParOf" srcId="{C7007E5F-53AA-4330-994F-B162698CB33A}" destId="{FF8A592B-3243-430D-82B5-78ACEE09BF11}" srcOrd="8" destOrd="0" presId="urn:microsoft.com/office/officeart/2005/8/layout/StepDownProcess"/>
    <dgm:cxn modelId="{9B596AEC-B9D9-4455-BB82-DD33F02528B0}" type="presParOf" srcId="{FF8A592B-3243-430D-82B5-78ACEE09BF11}" destId="{9944AF9A-0249-4EA7-9F21-8F7030D146A7}" srcOrd="0" destOrd="0" presId="urn:microsoft.com/office/officeart/2005/8/layout/StepDownProcess"/>
    <dgm:cxn modelId="{91378B98-BEA1-4827-B50A-48BC46994C67}" type="presParOf" srcId="{FF8A592B-3243-430D-82B5-78ACEE09BF11}" destId="{EE3A436C-8151-4BB2-A2C6-CB736C5E51DB}" srcOrd="1" destOrd="0" presId="urn:microsoft.com/office/officeart/2005/8/layout/StepDownProcess"/>
    <dgm:cxn modelId="{22121B3A-80CB-4302-B5CE-4EE399C183A1}" type="presParOf" srcId="{FF8A592B-3243-430D-82B5-78ACEE09BF11}" destId="{D165F79F-CF02-4ED6-99DF-2F0B9F14F49C}" srcOrd="2" destOrd="0" presId="urn:microsoft.com/office/officeart/2005/8/layout/StepDownProcess"/>
    <dgm:cxn modelId="{102264C4-3AF0-454E-82F6-DAFD4869419B}" type="presParOf" srcId="{C7007E5F-53AA-4330-994F-B162698CB33A}" destId="{781D6191-16FF-4F34-80A8-BC3E738E377A}" srcOrd="9" destOrd="0" presId="urn:microsoft.com/office/officeart/2005/8/layout/StepDownProcess"/>
    <dgm:cxn modelId="{B685A1CD-709D-4099-9EDA-FB2EB536F3F2}" type="presParOf" srcId="{C7007E5F-53AA-4330-994F-B162698CB33A}" destId="{809A4354-ADD8-49FA-8BF8-DD47C362E18D}" srcOrd="10" destOrd="0" presId="urn:microsoft.com/office/officeart/2005/8/layout/StepDownProcess"/>
    <dgm:cxn modelId="{25261A0D-2CCD-4169-81BE-82322628E214}" type="presParOf" srcId="{809A4354-ADD8-49FA-8BF8-DD47C362E18D}" destId="{0F8A1107-C651-4F87-8B3F-9188168D34BE}" srcOrd="0" destOrd="0" presId="urn:microsoft.com/office/officeart/2005/8/layout/StepDownProces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B2AFA1-2AE7-4B31-9918-87F094B0656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F3FC5E57-C5CC-48B7-9C39-9312A4C4D200}">
      <dgm:prSet phldrT="[Text]"/>
      <dgm:spPr/>
      <dgm:t>
        <a:bodyPr/>
        <a:lstStyle/>
        <a:p>
          <a:r>
            <a:rPr lang="lv-LV" dirty="0" smtClean="0"/>
            <a:t>Veikt ielu, ceļu un teritorijas apgaismojumu tīkla inventarizāciju un gaismas līniju jaudas patēriņa aprēķinus</a:t>
          </a:r>
          <a:endParaRPr lang="lv-LV" dirty="0"/>
        </a:p>
      </dgm:t>
    </dgm:pt>
    <dgm:pt modelId="{A930BF10-E39E-4557-B770-FBDD1A291A7E}" type="parTrans" cxnId="{74726A49-5FDA-48A8-BCAD-BB06B9987058}">
      <dgm:prSet/>
      <dgm:spPr/>
      <dgm:t>
        <a:bodyPr/>
        <a:lstStyle/>
        <a:p>
          <a:endParaRPr lang="lv-LV"/>
        </a:p>
      </dgm:t>
    </dgm:pt>
    <dgm:pt modelId="{CC9EC1F5-603B-4239-B27C-314CC4B9C16A}" type="sibTrans" cxnId="{74726A49-5FDA-48A8-BCAD-BB06B9987058}">
      <dgm:prSet/>
      <dgm:spPr/>
      <dgm:t>
        <a:bodyPr/>
        <a:lstStyle/>
        <a:p>
          <a:endParaRPr lang="lv-LV"/>
        </a:p>
      </dgm:t>
    </dgm:pt>
    <dgm:pt modelId="{50D82AE9-EF48-4E43-A90A-96F6F8B6F0BE}">
      <dgm:prSet phldrT="[Text]"/>
      <dgm:spPr/>
      <dgm:t>
        <a:bodyPr/>
        <a:lstStyle/>
        <a:p>
          <a:r>
            <a:rPr lang="lv-LV" dirty="0" smtClean="0"/>
            <a:t>Apzināt esošo apgaismes elektropārvades līniju kopējo garumu</a:t>
          </a:r>
          <a:endParaRPr lang="lv-LV" dirty="0"/>
        </a:p>
      </dgm:t>
    </dgm:pt>
    <dgm:pt modelId="{98BCB658-B188-4865-BD74-F7FF87461D0D}" type="parTrans" cxnId="{A45337D1-9F73-4D6B-97A9-D5BA105CBC87}">
      <dgm:prSet/>
      <dgm:spPr/>
      <dgm:t>
        <a:bodyPr/>
        <a:lstStyle/>
        <a:p>
          <a:endParaRPr lang="lv-LV"/>
        </a:p>
      </dgm:t>
    </dgm:pt>
    <dgm:pt modelId="{5C5495F7-F3A3-4D89-80BB-AE85C200A00B}" type="sibTrans" cxnId="{A45337D1-9F73-4D6B-97A9-D5BA105CBC87}">
      <dgm:prSet/>
      <dgm:spPr/>
      <dgm:t>
        <a:bodyPr/>
        <a:lstStyle/>
        <a:p>
          <a:endParaRPr lang="lv-LV"/>
        </a:p>
      </dgm:t>
    </dgm:pt>
    <dgm:pt modelId="{AB48EEC3-A5B7-4682-BE63-E186EA4D03BB}">
      <dgm:prSet phldrT="[Text]"/>
      <dgm:spPr/>
      <dgm:t>
        <a:bodyPr/>
        <a:lstStyle/>
        <a:p>
          <a:r>
            <a:rPr lang="lv-LV" dirty="0" smtClean="0"/>
            <a:t>Izveidot digitālo grafisko karti</a:t>
          </a:r>
          <a:endParaRPr lang="lv-LV" dirty="0"/>
        </a:p>
      </dgm:t>
    </dgm:pt>
    <dgm:pt modelId="{FFDF90D7-F922-4BC3-B59B-75C317A2B944}" type="parTrans" cxnId="{E3D458A7-F8D6-48DC-B295-F74A364283E6}">
      <dgm:prSet/>
      <dgm:spPr/>
      <dgm:t>
        <a:bodyPr/>
        <a:lstStyle/>
        <a:p>
          <a:endParaRPr lang="lv-LV"/>
        </a:p>
      </dgm:t>
    </dgm:pt>
    <dgm:pt modelId="{D2F35789-0BCF-4216-BC1A-A5E6A73805C4}" type="sibTrans" cxnId="{E3D458A7-F8D6-48DC-B295-F74A364283E6}">
      <dgm:prSet/>
      <dgm:spPr/>
      <dgm:t>
        <a:bodyPr/>
        <a:lstStyle/>
        <a:p>
          <a:endParaRPr lang="lv-LV"/>
        </a:p>
      </dgm:t>
    </dgm:pt>
    <dgm:pt modelId="{30DCF4A1-21C0-4DD5-9A71-D496FC24E0F5}">
      <dgm:prSet phldrT="[Text]"/>
      <dgm:spPr/>
      <dgm:t>
        <a:bodyPr/>
        <a:lstStyle/>
        <a:p>
          <a:r>
            <a:rPr lang="lv-LV" dirty="0" smtClean="0"/>
            <a:t>Uzskaitīt kopējo apgaismes ķermeņu daudzumu un veidu</a:t>
          </a:r>
          <a:endParaRPr lang="lv-LV" dirty="0"/>
        </a:p>
      </dgm:t>
    </dgm:pt>
    <dgm:pt modelId="{25F6B63D-5F11-479E-B209-D2DBC1CB15E0}" type="parTrans" cxnId="{55AFB8E7-F2F3-4FBC-8E0E-C372CDC017BE}">
      <dgm:prSet/>
      <dgm:spPr/>
      <dgm:t>
        <a:bodyPr/>
        <a:lstStyle/>
        <a:p>
          <a:endParaRPr lang="lv-LV"/>
        </a:p>
      </dgm:t>
    </dgm:pt>
    <dgm:pt modelId="{EC2BABF5-81D5-4DD1-AD87-B0F4FAE3788A}" type="sibTrans" cxnId="{55AFB8E7-F2F3-4FBC-8E0E-C372CDC017BE}">
      <dgm:prSet/>
      <dgm:spPr/>
      <dgm:t>
        <a:bodyPr/>
        <a:lstStyle/>
        <a:p>
          <a:endParaRPr lang="lv-LV"/>
        </a:p>
      </dgm:t>
    </dgm:pt>
    <dgm:pt modelId="{EC3E0B42-BD88-4F77-93DB-032A58011E4F}">
      <dgm:prSet phldrT="[Text]"/>
      <dgm:spPr/>
      <dgm:t>
        <a:bodyPr/>
        <a:lstStyle/>
        <a:p>
          <a:r>
            <a:rPr lang="lv-LV" dirty="0" smtClean="0"/>
            <a:t>Apzināt esošā tīkla uzturēšanas izmaksas</a:t>
          </a:r>
          <a:endParaRPr lang="lv-LV" dirty="0"/>
        </a:p>
      </dgm:t>
    </dgm:pt>
    <dgm:pt modelId="{B31EA208-EA75-4AE5-B671-A92CEE727E0B}" type="parTrans" cxnId="{4280FA9B-15CC-4071-907E-5166FA93C323}">
      <dgm:prSet/>
      <dgm:spPr/>
      <dgm:t>
        <a:bodyPr/>
        <a:lstStyle/>
        <a:p>
          <a:endParaRPr lang="lv-LV"/>
        </a:p>
      </dgm:t>
    </dgm:pt>
    <dgm:pt modelId="{935FC25A-77FF-4FAB-9E8C-CD796ACFB46F}" type="sibTrans" cxnId="{4280FA9B-15CC-4071-907E-5166FA93C323}">
      <dgm:prSet/>
      <dgm:spPr/>
      <dgm:t>
        <a:bodyPr/>
        <a:lstStyle/>
        <a:p>
          <a:endParaRPr lang="lv-LV"/>
        </a:p>
      </dgm:t>
    </dgm:pt>
    <dgm:pt modelId="{A0C5A5B8-EBE7-4389-8932-9AA9C7153903}" type="pres">
      <dgm:prSet presAssocID="{12B2AFA1-2AE7-4B31-9918-87F094B0656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lv-LV"/>
        </a:p>
      </dgm:t>
    </dgm:pt>
    <dgm:pt modelId="{1087A100-710C-4BF1-9FE6-C3C604B3E9ED}" type="pres">
      <dgm:prSet presAssocID="{12B2AFA1-2AE7-4B31-9918-87F094B06564}" presName="Name1" presStyleCnt="0"/>
      <dgm:spPr/>
    </dgm:pt>
    <dgm:pt modelId="{715B7EEC-2355-4FFB-80DF-3F4993662847}" type="pres">
      <dgm:prSet presAssocID="{12B2AFA1-2AE7-4B31-9918-87F094B06564}" presName="cycle" presStyleCnt="0"/>
      <dgm:spPr/>
    </dgm:pt>
    <dgm:pt modelId="{716BED2C-D685-45B9-AE70-6C45CEEB9AD8}" type="pres">
      <dgm:prSet presAssocID="{12B2AFA1-2AE7-4B31-9918-87F094B06564}" presName="srcNode" presStyleLbl="node1" presStyleIdx="0" presStyleCnt="5"/>
      <dgm:spPr/>
    </dgm:pt>
    <dgm:pt modelId="{026EDED8-5336-4756-9D2E-B8E05DF81731}" type="pres">
      <dgm:prSet presAssocID="{12B2AFA1-2AE7-4B31-9918-87F094B06564}" presName="conn" presStyleLbl="parChTrans1D2" presStyleIdx="0" presStyleCnt="1"/>
      <dgm:spPr/>
      <dgm:t>
        <a:bodyPr/>
        <a:lstStyle/>
        <a:p>
          <a:endParaRPr lang="lv-LV"/>
        </a:p>
      </dgm:t>
    </dgm:pt>
    <dgm:pt modelId="{457EE816-0102-435E-AB31-6B6DE50DA87F}" type="pres">
      <dgm:prSet presAssocID="{12B2AFA1-2AE7-4B31-9918-87F094B06564}" presName="extraNode" presStyleLbl="node1" presStyleIdx="0" presStyleCnt="5"/>
      <dgm:spPr/>
    </dgm:pt>
    <dgm:pt modelId="{31615CB3-084C-4EE4-A6D4-23808D255F58}" type="pres">
      <dgm:prSet presAssocID="{12B2AFA1-2AE7-4B31-9918-87F094B06564}" presName="dstNode" presStyleLbl="node1" presStyleIdx="0" presStyleCnt="5"/>
      <dgm:spPr/>
    </dgm:pt>
    <dgm:pt modelId="{8CF065A0-FEFA-4462-8533-8FC5E7C44D4A}" type="pres">
      <dgm:prSet presAssocID="{F3FC5E57-C5CC-48B7-9C39-9312A4C4D200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0C166D2-190A-4961-BC19-8C7641A98EC6}" type="pres">
      <dgm:prSet presAssocID="{F3FC5E57-C5CC-48B7-9C39-9312A4C4D200}" presName="accent_1" presStyleCnt="0"/>
      <dgm:spPr/>
    </dgm:pt>
    <dgm:pt modelId="{0BEFB853-D083-4D59-BBC4-2827970B4224}" type="pres">
      <dgm:prSet presAssocID="{F3FC5E57-C5CC-48B7-9C39-9312A4C4D200}" presName="accentRepeatNode" presStyleLbl="solidFgAcc1" presStyleIdx="0" presStyleCnt="5"/>
      <dgm:spPr/>
    </dgm:pt>
    <dgm:pt modelId="{387DF09C-F8BF-4190-9062-2EC1007DBF7C}" type="pres">
      <dgm:prSet presAssocID="{30DCF4A1-21C0-4DD5-9A71-D496FC24E0F5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036ECAC-A3F0-41B6-9A17-E414F133F70C}" type="pres">
      <dgm:prSet presAssocID="{30DCF4A1-21C0-4DD5-9A71-D496FC24E0F5}" presName="accent_2" presStyleCnt="0"/>
      <dgm:spPr/>
    </dgm:pt>
    <dgm:pt modelId="{D6D84D15-9D45-4963-BBC6-1A74B88E53EB}" type="pres">
      <dgm:prSet presAssocID="{30DCF4A1-21C0-4DD5-9A71-D496FC24E0F5}" presName="accentRepeatNode" presStyleLbl="solidFgAcc1" presStyleIdx="1" presStyleCnt="5"/>
      <dgm:spPr/>
    </dgm:pt>
    <dgm:pt modelId="{2A4364AE-3473-4594-9576-E7B82965B924}" type="pres">
      <dgm:prSet presAssocID="{50D82AE9-EF48-4E43-A90A-96F6F8B6F0BE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7939738-0630-4AF4-BE0C-494F2D4F7F1F}" type="pres">
      <dgm:prSet presAssocID="{50D82AE9-EF48-4E43-A90A-96F6F8B6F0BE}" presName="accent_3" presStyleCnt="0"/>
      <dgm:spPr/>
    </dgm:pt>
    <dgm:pt modelId="{6D1E6964-FAB4-4894-8160-E5365F9B6309}" type="pres">
      <dgm:prSet presAssocID="{50D82AE9-EF48-4E43-A90A-96F6F8B6F0BE}" presName="accentRepeatNode" presStyleLbl="solidFgAcc1" presStyleIdx="2" presStyleCnt="5"/>
      <dgm:spPr/>
    </dgm:pt>
    <dgm:pt modelId="{98FA7C56-AD71-488E-B94E-41897260920E}" type="pres">
      <dgm:prSet presAssocID="{AB48EEC3-A5B7-4682-BE63-E186EA4D03BB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3EC74F7-D619-4614-B50E-74B4697D2249}" type="pres">
      <dgm:prSet presAssocID="{AB48EEC3-A5B7-4682-BE63-E186EA4D03BB}" presName="accent_4" presStyleCnt="0"/>
      <dgm:spPr/>
    </dgm:pt>
    <dgm:pt modelId="{B85B317B-B558-4777-AAF6-736868A96FDF}" type="pres">
      <dgm:prSet presAssocID="{AB48EEC3-A5B7-4682-BE63-E186EA4D03BB}" presName="accentRepeatNode" presStyleLbl="solidFgAcc1" presStyleIdx="3" presStyleCnt="5"/>
      <dgm:spPr/>
    </dgm:pt>
    <dgm:pt modelId="{26C870A4-D35D-43AD-8661-57142116CF8A}" type="pres">
      <dgm:prSet presAssocID="{EC3E0B42-BD88-4F77-93DB-032A58011E4F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2F287E2-D0EF-46A3-9881-46FA6648D3B4}" type="pres">
      <dgm:prSet presAssocID="{EC3E0B42-BD88-4F77-93DB-032A58011E4F}" presName="accent_5" presStyleCnt="0"/>
      <dgm:spPr/>
    </dgm:pt>
    <dgm:pt modelId="{2C3362B9-8A53-49F6-A10F-9803C418F953}" type="pres">
      <dgm:prSet presAssocID="{EC3E0B42-BD88-4F77-93DB-032A58011E4F}" presName="accentRepeatNode" presStyleLbl="solidFgAcc1" presStyleIdx="4" presStyleCnt="5"/>
      <dgm:spPr/>
    </dgm:pt>
  </dgm:ptLst>
  <dgm:cxnLst>
    <dgm:cxn modelId="{C0ACB5E1-515F-4472-B7F7-1288116A4C61}" type="presOf" srcId="{50D82AE9-EF48-4E43-A90A-96F6F8B6F0BE}" destId="{2A4364AE-3473-4594-9576-E7B82965B924}" srcOrd="0" destOrd="0" presId="urn:microsoft.com/office/officeart/2008/layout/VerticalCurvedList"/>
    <dgm:cxn modelId="{D08BF130-6EC0-4811-8D37-02C8E0E6A164}" type="presOf" srcId="{CC9EC1F5-603B-4239-B27C-314CC4B9C16A}" destId="{026EDED8-5336-4756-9D2E-B8E05DF81731}" srcOrd="0" destOrd="0" presId="urn:microsoft.com/office/officeart/2008/layout/VerticalCurvedList"/>
    <dgm:cxn modelId="{E3D458A7-F8D6-48DC-B295-F74A364283E6}" srcId="{12B2AFA1-2AE7-4B31-9918-87F094B06564}" destId="{AB48EEC3-A5B7-4682-BE63-E186EA4D03BB}" srcOrd="3" destOrd="0" parTransId="{FFDF90D7-F922-4BC3-B59B-75C317A2B944}" sibTransId="{D2F35789-0BCF-4216-BC1A-A5E6A73805C4}"/>
    <dgm:cxn modelId="{BF4DF9D2-D1CC-4E78-A104-6F9167E05440}" type="presOf" srcId="{EC3E0B42-BD88-4F77-93DB-032A58011E4F}" destId="{26C870A4-D35D-43AD-8661-57142116CF8A}" srcOrd="0" destOrd="0" presId="urn:microsoft.com/office/officeart/2008/layout/VerticalCurvedList"/>
    <dgm:cxn modelId="{9BCBC09C-E293-49D7-A47D-FB7B0855424F}" type="presOf" srcId="{30DCF4A1-21C0-4DD5-9A71-D496FC24E0F5}" destId="{387DF09C-F8BF-4190-9062-2EC1007DBF7C}" srcOrd="0" destOrd="0" presId="urn:microsoft.com/office/officeart/2008/layout/VerticalCurvedList"/>
    <dgm:cxn modelId="{D0BA54F6-3A1E-4B50-BDF7-ABF797F09455}" type="presOf" srcId="{F3FC5E57-C5CC-48B7-9C39-9312A4C4D200}" destId="{8CF065A0-FEFA-4462-8533-8FC5E7C44D4A}" srcOrd="0" destOrd="0" presId="urn:microsoft.com/office/officeart/2008/layout/VerticalCurvedList"/>
    <dgm:cxn modelId="{91F47624-D52E-4049-93C3-BE81D7F33532}" type="presOf" srcId="{AB48EEC3-A5B7-4682-BE63-E186EA4D03BB}" destId="{98FA7C56-AD71-488E-B94E-41897260920E}" srcOrd="0" destOrd="0" presId="urn:microsoft.com/office/officeart/2008/layout/VerticalCurvedList"/>
    <dgm:cxn modelId="{55AFB8E7-F2F3-4FBC-8E0E-C372CDC017BE}" srcId="{12B2AFA1-2AE7-4B31-9918-87F094B06564}" destId="{30DCF4A1-21C0-4DD5-9A71-D496FC24E0F5}" srcOrd="1" destOrd="0" parTransId="{25F6B63D-5F11-479E-B209-D2DBC1CB15E0}" sibTransId="{EC2BABF5-81D5-4DD1-AD87-B0F4FAE3788A}"/>
    <dgm:cxn modelId="{4280FA9B-15CC-4071-907E-5166FA93C323}" srcId="{12B2AFA1-2AE7-4B31-9918-87F094B06564}" destId="{EC3E0B42-BD88-4F77-93DB-032A58011E4F}" srcOrd="4" destOrd="0" parTransId="{B31EA208-EA75-4AE5-B671-A92CEE727E0B}" sibTransId="{935FC25A-77FF-4FAB-9E8C-CD796ACFB46F}"/>
    <dgm:cxn modelId="{A45337D1-9F73-4D6B-97A9-D5BA105CBC87}" srcId="{12B2AFA1-2AE7-4B31-9918-87F094B06564}" destId="{50D82AE9-EF48-4E43-A90A-96F6F8B6F0BE}" srcOrd="2" destOrd="0" parTransId="{98BCB658-B188-4865-BD74-F7FF87461D0D}" sibTransId="{5C5495F7-F3A3-4D89-80BB-AE85C200A00B}"/>
    <dgm:cxn modelId="{74726A49-5FDA-48A8-BCAD-BB06B9987058}" srcId="{12B2AFA1-2AE7-4B31-9918-87F094B06564}" destId="{F3FC5E57-C5CC-48B7-9C39-9312A4C4D200}" srcOrd="0" destOrd="0" parTransId="{A930BF10-E39E-4557-B770-FBDD1A291A7E}" sibTransId="{CC9EC1F5-603B-4239-B27C-314CC4B9C16A}"/>
    <dgm:cxn modelId="{3AE6CFC7-7DB4-4CFD-B8CA-381C54C03BEB}" type="presOf" srcId="{12B2AFA1-2AE7-4B31-9918-87F094B06564}" destId="{A0C5A5B8-EBE7-4389-8932-9AA9C7153903}" srcOrd="0" destOrd="0" presId="urn:microsoft.com/office/officeart/2008/layout/VerticalCurvedList"/>
    <dgm:cxn modelId="{3CAAE1E3-0640-4940-A220-BA6A49E886F7}" type="presParOf" srcId="{A0C5A5B8-EBE7-4389-8932-9AA9C7153903}" destId="{1087A100-710C-4BF1-9FE6-C3C604B3E9ED}" srcOrd="0" destOrd="0" presId="urn:microsoft.com/office/officeart/2008/layout/VerticalCurvedList"/>
    <dgm:cxn modelId="{D504886D-6111-42F3-BD22-5872BB314BAA}" type="presParOf" srcId="{1087A100-710C-4BF1-9FE6-C3C604B3E9ED}" destId="{715B7EEC-2355-4FFB-80DF-3F4993662847}" srcOrd="0" destOrd="0" presId="urn:microsoft.com/office/officeart/2008/layout/VerticalCurvedList"/>
    <dgm:cxn modelId="{ACA31CCF-E74B-4767-9883-229517163E54}" type="presParOf" srcId="{715B7EEC-2355-4FFB-80DF-3F4993662847}" destId="{716BED2C-D685-45B9-AE70-6C45CEEB9AD8}" srcOrd="0" destOrd="0" presId="urn:microsoft.com/office/officeart/2008/layout/VerticalCurvedList"/>
    <dgm:cxn modelId="{632EBCD4-C38C-4A2A-8B9B-4789E021129F}" type="presParOf" srcId="{715B7EEC-2355-4FFB-80DF-3F4993662847}" destId="{026EDED8-5336-4756-9D2E-B8E05DF81731}" srcOrd="1" destOrd="0" presId="urn:microsoft.com/office/officeart/2008/layout/VerticalCurvedList"/>
    <dgm:cxn modelId="{F01E6DB7-4D7F-4789-B7C2-AF5D861AB1B0}" type="presParOf" srcId="{715B7EEC-2355-4FFB-80DF-3F4993662847}" destId="{457EE816-0102-435E-AB31-6B6DE50DA87F}" srcOrd="2" destOrd="0" presId="urn:microsoft.com/office/officeart/2008/layout/VerticalCurvedList"/>
    <dgm:cxn modelId="{5B94A65C-2533-4D50-A80E-FF0346542284}" type="presParOf" srcId="{715B7EEC-2355-4FFB-80DF-3F4993662847}" destId="{31615CB3-084C-4EE4-A6D4-23808D255F58}" srcOrd="3" destOrd="0" presId="urn:microsoft.com/office/officeart/2008/layout/VerticalCurvedList"/>
    <dgm:cxn modelId="{AECE82ED-725E-4BAE-8DA9-4B7284769788}" type="presParOf" srcId="{1087A100-710C-4BF1-9FE6-C3C604B3E9ED}" destId="{8CF065A0-FEFA-4462-8533-8FC5E7C44D4A}" srcOrd="1" destOrd="0" presId="urn:microsoft.com/office/officeart/2008/layout/VerticalCurvedList"/>
    <dgm:cxn modelId="{E722D2F1-7B07-47AF-92F0-C699A4696F7F}" type="presParOf" srcId="{1087A100-710C-4BF1-9FE6-C3C604B3E9ED}" destId="{80C166D2-190A-4961-BC19-8C7641A98EC6}" srcOrd="2" destOrd="0" presId="urn:microsoft.com/office/officeart/2008/layout/VerticalCurvedList"/>
    <dgm:cxn modelId="{C61F5539-93FD-45A3-B200-62209A235489}" type="presParOf" srcId="{80C166D2-190A-4961-BC19-8C7641A98EC6}" destId="{0BEFB853-D083-4D59-BBC4-2827970B4224}" srcOrd="0" destOrd="0" presId="urn:microsoft.com/office/officeart/2008/layout/VerticalCurvedList"/>
    <dgm:cxn modelId="{5C8B53AC-F128-4089-B50D-AD9859EFE89F}" type="presParOf" srcId="{1087A100-710C-4BF1-9FE6-C3C604B3E9ED}" destId="{387DF09C-F8BF-4190-9062-2EC1007DBF7C}" srcOrd="3" destOrd="0" presId="urn:microsoft.com/office/officeart/2008/layout/VerticalCurvedList"/>
    <dgm:cxn modelId="{B636DD73-0F12-4291-9679-6A1FF6E56C00}" type="presParOf" srcId="{1087A100-710C-4BF1-9FE6-C3C604B3E9ED}" destId="{A036ECAC-A3F0-41B6-9A17-E414F133F70C}" srcOrd="4" destOrd="0" presId="urn:microsoft.com/office/officeart/2008/layout/VerticalCurvedList"/>
    <dgm:cxn modelId="{BEB1298E-D474-460B-8475-2A373F879B0C}" type="presParOf" srcId="{A036ECAC-A3F0-41B6-9A17-E414F133F70C}" destId="{D6D84D15-9D45-4963-BBC6-1A74B88E53EB}" srcOrd="0" destOrd="0" presId="urn:microsoft.com/office/officeart/2008/layout/VerticalCurvedList"/>
    <dgm:cxn modelId="{ADE30345-E487-4719-82E5-88438CD96988}" type="presParOf" srcId="{1087A100-710C-4BF1-9FE6-C3C604B3E9ED}" destId="{2A4364AE-3473-4594-9576-E7B82965B924}" srcOrd="5" destOrd="0" presId="urn:microsoft.com/office/officeart/2008/layout/VerticalCurvedList"/>
    <dgm:cxn modelId="{2BAAEEE9-0B4E-4412-A39D-249338B03E7F}" type="presParOf" srcId="{1087A100-710C-4BF1-9FE6-C3C604B3E9ED}" destId="{97939738-0630-4AF4-BE0C-494F2D4F7F1F}" srcOrd="6" destOrd="0" presId="urn:microsoft.com/office/officeart/2008/layout/VerticalCurvedList"/>
    <dgm:cxn modelId="{06796DDA-8CDE-4781-9440-B1DFFB3A037C}" type="presParOf" srcId="{97939738-0630-4AF4-BE0C-494F2D4F7F1F}" destId="{6D1E6964-FAB4-4894-8160-E5365F9B6309}" srcOrd="0" destOrd="0" presId="urn:microsoft.com/office/officeart/2008/layout/VerticalCurvedList"/>
    <dgm:cxn modelId="{A57D47AB-6A5A-41C0-A833-0CC04DED9FD0}" type="presParOf" srcId="{1087A100-710C-4BF1-9FE6-C3C604B3E9ED}" destId="{98FA7C56-AD71-488E-B94E-41897260920E}" srcOrd="7" destOrd="0" presId="urn:microsoft.com/office/officeart/2008/layout/VerticalCurvedList"/>
    <dgm:cxn modelId="{ADAB41FF-00D5-403E-9400-56995310701F}" type="presParOf" srcId="{1087A100-710C-4BF1-9FE6-C3C604B3E9ED}" destId="{C3EC74F7-D619-4614-B50E-74B4697D2249}" srcOrd="8" destOrd="0" presId="urn:microsoft.com/office/officeart/2008/layout/VerticalCurvedList"/>
    <dgm:cxn modelId="{A8075C8E-0548-4ED8-BA66-B81D34A008AA}" type="presParOf" srcId="{C3EC74F7-D619-4614-B50E-74B4697D2249}" destId="{B85B317B-B558-4777-AAF6-736868A96FDF}" srcOrd="0" destOrd="0" presId="urn:microsoft.com/office/officeart/2008/layout/VerticalCurvedList"/>
    <dgm:cxn modelId="{7D1A0268-E64B-47D6-B55A-42D1F2469DAA}" type="presParOf" srcId="{1087A100-710C-4BF1-9FE6-C3C604B3E9ED}" destId="{26C870A4-D35D-43AD-8661-57142116CF8A}" srcOrd="9" destOrd="0" presId="urn:microsoft.com/office/officeart/2008/layout/VerticalCurvedList"/>
    <dgm:cxn modelId="{E3293D09-ADB9-40B5-9ED0-E636D3789734}" type="presParOf" srcId="{1087A100-710C-4BF1-9FE6-C3C604B3E9ED}" destId="{02F287E2-D0EF-46A3-9881-46FA6648D3B4}" srcOrd="10" destOrd="0" presId="urn:microsoft.com/office/officeart/2008/layout/VerticalCurvedList"/>
    <dgm:cxn modelId="{B86DFF22-0062-47D2-9066-4C37831A82EC}" type="presParOf" srcId="{02F287E2-D0EF-46A3-9881-46FA6648D3B4}" destId="{2C3362B9-8A53-49F6-A10F-9803C418F953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B2AFA1-2AE7-4B31-9918-87F094B0656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F3FC5E57-C5CC-48B7-9C39-9312A4C4D200}">
      <dgm:prSet phldrT="[Text]"/>
      <dgm:spPr/>
      <dgm:t>
        <a:bodyPr/>
        <a:lstStyle/>
        <a:p>
          <a:r>
            <a:rPr lang="lv-LV" dirty="0" smtClean="0"/>
            <a:t>Elektroenerģijas patēriņa samazināšana</a:t>
          </a:r>
          <a:endParaRPr lang="lv-LV" dirty="0"/>
        </a:p>
      </dgm:t>
    </dgm:pt>
    <dgm:pt modelId="{A930BF10-E39E-4557-B770-FBDD1A291A7E}" type="parTrans" cxnId="{74726A49-5FDA-48A8-BCAD-BB06B9987058}">
      <dgm:prSet/>
      <dgm:spPr/>
      <dgm:t>
        <a:bodyPr/>
        <a:lstStyle/>
        <a:p>
          <a:endParaRPr lang="lv-LV"/>
        </a:p>
      </dgm:t>
    </dgm:pt>
    <dgm:pt modelId="{CC9EC1F5-603B-4239-B27C-314CC4B9C16A}" type="sibTrans" cxnId="{74726A49-5FDA-48A8-BCAD-BB06B9987058}">
      <dgm:prSet/>
      <dgm:spPr/>
      <dgm:t>
        <a:bodyPr/>
        <a:lstStyle/>
        <a:p>
          <a:endParaRPr lang="lv-LV"/>
        </a:p>
      </dgm:t>
    </dgm:pt>
    <dgm:pt modelId="{50D82AE9-EF48-4E43-A90A-96F6F8B6F0BE}">
      <dgm:prSet phldrT="[Text]"/>
      <dgm:spPr/>
      <dgm:t>
        <a:bodyPr/>
        <a:lstStyle/>
        <a:p>
          <a:r>
            <a:rPr lang="lv-LV" dirty="0" smtClean="0"/>
            <a:t>Iedzīvotāju sūdzības un ieteikumi</a:t>
          </a:r>
          <a:endParaRPr lang="lv-LV" dirty="0"/>
        </a:p>
      </dgm:t>
    </dgm:pt>
    <dgm:pt modelId="{98BCB658-B188-4865-BD74-F7FF87461D0D}" type="parTrans" cxnId="{A45337D1-9F73-4D6B-97A9-D5BA105CBC87}">
      <dgm:prSet/>
      <dgm:spPr/>
      <dgm:t>
        <a:bodyPr/>
        <a:lstStyle/>
        <a:p>
          <a:endParaRPr lang="lv-LV"/>
        </a:p>
      </dgm:t>
    </dgm:pt>
    <dgm:pt modelId="{5C5495F7-F3A3-4D89-80BB-AE85C200A00B}" type="sibTrans" cxnId="{A45337D1-9F73-4D6B-97A9-D5BA105CBC87}">
      <dgm:prSet/>
      <dgm:spPr/>
      <dgm:t>
        <a:bodyPr/>
        <a:lstStyle/>
        <a:p>
          <a:endParaRPr lang="lv-LV"/>
        </a:p>
      </dgm:t>
    </dgm:pt>
    <dgm:pt modelId="{30DCF4A1-21C0-4DD5-9A71-D496FC24E0F5}">
      <dgm:prSet phldrT="[Text]"/>
      <dgm:spPr/>
      <dgm:t>
        <a:bodyPr/>
        <a:lstStyle/>
        <a:p>
          <a:r>
            <a:rPr lang="lv-LV" dirty="0" smtClean="0"/>
            <a:t>Ceļu satiksmes drošības uzlabošana</a:t>
          </a:r>
          <a:endParaRPr lang="lv-LV" dirty="0"/>
        </a:p>
      </dgm:t>
    </dgm:pt>
    <dgm:pt modelId="{25F6B63D-5F11-479E-B209-D2DBC1CB15E0}" type="parTrans" cxnId="{55AFB8E7-F2F3-4FBC-8E0E-C372CDC017BE}">
      <dgm:prSet/>
      <dgm:spPr/>
      <dgm:t>
        <a:bodyPr/>
        <a:lstStyle/>
        <a:p>
          <a:endParaRPr lang="lv-LV"/>
        </a:p>
      </dgm:t>
    </dgm:pt>
    <dgm:pt modelId="{EC2BABF5-81D5-4DD1-AD87-B0F4FAE3788A}" type="sibTrans" cxnId="{55AFB8E7-F2F3-4FBC-8E0E-C372CDC017BE}">
      <dgm:prSet/>
      <dgm:spPr/>
      <dgm:t>
        <a:bodyPr/>
        <a:lstStyle/>
        <a:p>
          <a:endParaRPr lang="lv-LV"/>
        </a:p>
      </dgm:t>
    </dgm:pt>
    <dgm:pt modelId="{660928FD-D437-4081-8842-4B59FD240572}">
      <dgm:prSet phldrT="[Text]"/>
      <dgm:spPr/>
      <dgm:t>
        <a:bodyPr/>
        <a:lstStyle/>
        <a:p>
          <a:r>
            <a:rPr lang="lv-LV" dirty="0" smtClean="0"/>
            <a:t>Uzturēšanas izmaksu samazināšana</a:t>
          </a:r>
          <a:endParaRPr lang="lv-LV" dirty="0"/>
        </a:p>
      </dgm:t>
    </dgm:pt>
    <dgm:pt modelId="{4D3E1BF2-8EED-4F31-AA2A-980645FBE7F6}" type="parTrans" cxnId="{759AAC1E-1C29-4FC1-AAB8-C5D9827B9AF8}">
      <dgm:prSet/>
      <dgm:spPr/>
      <dgm:t>
        <a:bodyPr/>
        <a:lstStyle/>
        <a:p>
          <a:endParaRPr lang="lv-LV"/>
        </a:p>
      </dgm:t>
    </dgm:pt>
    <dgm:pt modelId="{03E9DDD1-8F8A-4627-BB2B-8F711A0DCD99}" type="sibTrans" cxnId="{759AAC1E-1C29-4FC1-AAB8-C5D9827B9AF8}">
      <dgm:prSet/>
      <dgm:spPr/>
      <dgm:t>
        <a:bodyPr/>
        <a:lstStyle/>
        <a:p>
          <a:endParaRPr lang="lv-LV"/>
        </a:p>
      </dgm:t>
    </dgm:pt>
    <dgm:pt modelId="{DE99FD3B-D2C5-4943-A8B9-0C7F0D44084B}">
      <dgm:prSet phldrT="[Text]"/>
      <dgm:spPr/>
      <dgm:t>
        <a:bodyPr/>
        <a:lstStyle/>
        <a:p>
          <a:r>
            <a:rPr lang="lv-LV" smtClean="0"/>
            <a:t>Fiziski un morāli novecojušo iekārtu nomaiņa</a:t>
          </a:r>
          <a:endParaRPr lang="lv-LV" dirty="0"/>
        </a:p>
      </dgm:t>
    </dgm:pt>
    <dgm:pt modelId="{6BE6EB0F-DD9D-4D39-9C9F-D079DBA74752}" type="parTrans" cxnId="{497EE566-0BEA-4E31-8BE5-E68CAB7F71B6}">
      <dgm:prSet/>
      <dgm:spPr/>
      <dgm:t>
        <a:bodyPr/>
        <a:lstStyle/>
        <a:p>
          <a:endParaRPr lang="lv-LV"/>
        </a:p>
      </dgm:t>
    </dgm:pt>
    <dgm:pt modelId="{9BC09DF7-194D-4A71-B5ED-98196F727216}" type="sibTrans" cxnId="{497EE566-0BEA-4E31-8BE5-E68CAB7F71B6}">
      <dgm:prSet/>
      <dgm:spPr/>
      <dgm:t>
        <a:bodyPr/>
        <a:lstStyle/>
        <a:p>
          <a:endParaRPr lang="lv-LV"/>
        </a:p>
      </dgm:t>
    </dgm:pt>
    <dgm:pt modelId="{CD8F2E42-EBD6-4129-AD3C-190DAD6B6E41}">
      <dgm:prSet phldrT="[Text]"/>
      <dgm:spPr/>
      <dgm:t>
        <a:bodyPr/>
        <a:lstStyle/>
        <a:p>
          <a:r>
            <a:rPr lang="lv-LV" dirty="0" smtClean="0"/>
            <a:t>Pilsētvides tēla uzlabošana un videi draudzīgi risinājumi</a:t>
          </a:r>
          <a:endParaRPr lang="lv-LV" dirty="0"/>
        </a:p>
      </dgm:t>
    </dgm:pt>
    <dgm:pt modelId="{61860F66-A0DD-4F82-8F87-6B13B6118181}" type="parTrans" cxnId="{BD7E762B-9012-47F7-9D1D-98F2A844178A}">
      <dgm:prSet/>
      <dgm:spPr/>
      <dgm:t>
        <a:bodyPr/>
        <a:lstStyle/>
        <a:p>
          <a:endParaRPr lang="lv-LV"/>
        </a:p>
      </dgm:t>
    </dgm:pt>
    <dgm:pt modelId="{6789BB84-4871-49AA-B792-EB17B1E8F0F2}" type="sibTrans" cxnId="{BD7E762B-9012-47F7-9D1D-98F2A844178A}">
      <dgm:prSet/>
      <dgm:spPr/>
      <dgm:t>
        <a:bodyPr/>
        <a:lstStyle/>
        <a:p>
          <a:endParaRPr lang="lv-LV"/>
        </a:p>
      </dgm:t>
    </dgm:pt>
    <dgm:pt modelId="{A0C5A5B8-EBE7-4389-8932-9AA9C7153903}" type="pres">
      <dgm:prSet presAssocID="{12B2AFA1-2AE7-4B31-9918-87F094B0656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lv-LV"/>
        </a:p>
      </dgm:t>
    </dgm:pt>
    <dgm:pt modelId="{1087A100-710C-4BF1-9FE6-C3C604B3E9ED}" type="pres">
      <dgm:prSet presAssocID="{12B2AFA1-2AE7-4B31-9918-87F094B06564}" presName="Name1" presStyleCnt="0"/>
      <dgm:spPr/>
    </dgm:pt>
    <dgm:pt modelId="{715B7EEC-2355-4FFB-80DF-3F4993662847}" type="pres">
      <dgm:prSet presAssocID="{12B2AFA1-2AE7-4B31-9918-87F094B06564}" presName="cycle" presStyleCnt="0"/>
      <dgm:spPr/>
    </dgm:pt>
    <dgm:pt modelId="{716BED2C-D685-45B9-AE70-6C45CEEB9AD8}" type="pres">
      <dgm:prSet presAssocID="{12B2AFA1-2AE7-4B31-9918-87F094B06564}" presName="srcNode" presStyleLbl="node1" presStyleIdx="0" presStyleCnt="6"/>
      <dgm:spPr/>
    </dgm:pt>
    <dgm:pt modelId="{026EDED8-5336-4756-9D2E-B8E05DF81731}" type="pres">
      <dgm:prSet presAssocID="{12B2AFA1-2AE7-4B31-9918-87F094B06564}" presName="conn" presStyleLbl="parChTrans1D2" presStyleIdx="0" presStyleCnt="1"/>
      <dgm:spPr/>
      <dgm:t>
        <a:bodyPr/>
        <a:lstStyle/>
        <a:p>
          <a:endParaRPr lang="lv-LV"/>
        </a:p>
      </dgm:t>
    </dgm:pt>
    <dgm:pt modelId="{457EE816-0102-435E-AB31-6B6DE50DA87F}" type="pres">
      <dgm:prSet presAssocID="{12B2AFA1-2AE7-4B31-9918-87F094B06564}" presName="extraNode" presStyleLbl="node1" presStyleIdx="0" presStyleCnt="6"/>
      <dgm:spPr/>
    </dgm:pt>
    <dgm:pt modelId="{31615CB3-084C-4EE4-A6D4-23808D255F58}" type="pres">
      <dgm:prSet presAssocID="{12B2AFA1-2AE7-4B31-9918-87F094B06564}" presName="dstNode" presStyleLbl="node1" presStyleIdx="0" presStyleCnt="6"/>
      <dgm:spPr/>
    </dgm:pt>
    <dgm:pt modelId="{8CF065A0-FEFA-4462-8533-8FC5E7C44D4A}" type="pres">
      <dgm:prSet presAssocID="{F3FC5E57-C5CC-48B7-9C39-9312A4C4D200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0C166D2-190A-4961-BC19-8C7641A98EC6}" type="pres">
      <dgm:prSet presAssocID="{F3FC5E57-C5CC-48B7-9C39-9312A4C4D200}" presName="accent_1" presStyleCnt="0"/>
      <dgm:spPr/>
    </dgm:pt>
    <dgm:pt modelId="{0BEFB853-D083-4D59-BBC4-2827970B4224}" type="pres">
      <dgm:prSet presAssocID="{F3FC5E57-C5CC-48B7-9C39-9312A4C4D200}" presName="accentRepeatNode" presStyleLbl="solidFgAcc1" presStyleIdx="0" presStyleCnt="6"/>
      <dgm:spPr/>
    </dgm:pt>
    <dgm:pt modelId="{A939C005-D6FA-41BB-A7F3-E0CCEEC64143}" type="pres">
      <dgm:prSet presAssocID="{660928FD-D437-4081-8842-4B59FD240572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5BA6D2F-1F65-4B2C-BD13-7FF1C2ABCB75}" type="pres">
      <dgm:prSet presAssocID="{660928FD-D437-4081-8842-4B59FD240572}" presName="accent_2" presStyleCnt="0"/>
      <dgm:spPr/>
    </dgm:pt>
    <dgm:pt modelId="{1116BB52-FDBC-4F55-9D96-342B681CFED7}" type="pres">
      <dgm:prSet presAssocID="{660928FD-D437-4081-8842-4B59FD240572}" presName="accentRepeatNode" presStyleLbl="solidFgAcc1" presStyleIdx="1" presStyleCnt="6"/>
      <dgm:spPr/>
    </dgm:pt>
    <dgm:pt modelId="{B689D41F-F5E3-4B4D-8176-E21B3F481412}" type="pres">
      <dgm:prSet presAssocID="{DE99FD3B-D2C5-4943-A8B9-0C7F0D44084B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7069EF7-E2A3-4C15-B057-C155BB2C11AE}" type="pres">
      <dgm:prSet presAssocID="{DE99FD3B-D2C5-4943-A8B9-0C7F0D44084B}" presName="accent_3" presStyleCnt="0"/>
      <dgm:spPr/>
    </dgm:pt>
    <dgm:pt modelId="{9F873875-F549-4929-8079-60E18E47BCFB}" type="pres">
      <dgm:prSet presAssocID="{DE99FD3B-D2C5-4943-A8B9-0C7F0D44084B}" presName="accentRepeatNode" presStyleLbl="solidFgAcc1" presStyleIdx="2" presStyleCnt="6"/>
      <dgm:spPr/>
    </dgm:pt>
    <dgm:pt modelId="{B488AB90-1CB1-4765-8F65-7A2E816B145E}" type="pres">
      <dgm:prSet presAssocID="{30DCF4A1-21C0-4DD5-9A71-D496FC24E0F5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12AF19B-53B6-4610-931A-DC76C6ABA2C0}" type="pres">
      <dgm:prSet presAssocID="{30DCF4A1-21C0-4DD5-9A71-D496FC24E0F5}" presName="accent_4" presStyleCnt="0"/>
      <dgm:spPr/>
    </dgm:pt>
    <dgm:pt modelId="{D6D84D15-9D45-4963-BBC6-1A74B88E53EB}" type="pres">
      <dgm:prSet presAssocID="{30DCF4A1-21C0-4DD5-9A71-D496FC24E0F5}" presName="accentRepeatNode" presStyleLbl="solidFgAcc1" presStyleIdx="3" presStyleCnt="6"/>
      <dgm:spPr/>
    </dgm:pt>
    <dgm:pt modelId="{6FF19AC8-EF8F-42C0-97EE-A6AD4D0C6FC4}" type="pres">
      <dgm:prSet presAssocID="{50D82AE9-EF48-4E43-A90A-96F6F8B6F0BE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2FA2CBC-A705-48E8-9805-EE31B750BD4C}" type="pres">
      <dgm:prSet presAssocID="{50D82AE9-EF48-4E43-A90A-96F6F8B6F0BE}" presName="accent_5" presStyleCnt="0"/>
      <dgm:spPr/>
    </dgm:pt>
    <dgm:pt modelId="{6D1E6964-FAB4-4894-8160-E5365F9B6309}" type="pres">
      <dgm:prSet presAssocID="{50D82AE9-EF48-4E43-A90A-96F6F8B6F0BE}" presName="accentRepeatNode" presStyleLbl="solidFgAcc1" presStyleIdx="4" presStyleCnt="6"/>
      <dgm:spPr/>
    </dgm:pt>
    <dgm:pt modelId="{93121650-45C6-4CC2-A303-26BF476E9F58}" type="pres">
      <dgm:prSet presAssocID="{CD8F2E42-EBD6-4129-AD3C-190DAD6B6E41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46F4E0F-A928-4989-8D6D-B255A3F2E80C}" type="pres">
      <dgm:prSet presAssocID="{CD8F2E42-EBD6-4129-AD3C-190DAD6B6E41}" presName="accent_6" presStyleCnt="0"/>
      <dgm:spPr/>
    </dgm:pt>
    <dgm:pt modelId="{F1F335A3-912B-4413-98BF-D339F4035EC9}" type="pres">
      <dgm:prSet presAssocID="{CD8F2E42-EBD6-4129-AD3C-190DAD6B6E41}" presName="accentRepeatNode" presStyleLbl="solidFgAcc1" presStyleIdx="5" presStyleCnt="6"/>
      <dgm:spPr/>
    </dgm:pt>
  </dgm:ptLst>
  <dgm:cxnLst>
    <dgm:cxn modelId="{C6B66651-45AD-4462-A1FA-E79E5D49C8B5}" type="presOf" srcId="{F3FC5E57-C5CC-48B7-9C39-9312A4C4D200}" destId="{8CF065A0-FEFA-4462-8533-8FC5E7C44D4A}" srcOrd="0" destOrd="0" presId="urn:microsoft.com/office/officeart/2008/layout/VerticalCurvedList"/>
    <dgm:cxn modelId="{45F3C27F-D0EB-4FB8-9FAD-44A020BD21F9}" type="presOf" srcId="{DE99FD3B-D2C5-4943-A8B9-0C7F0D44084B}" destId="{B689D41F-F5E3-4B4D-8176-E21B3F481412}" srcOrd="0" destOrd="0" presId="urn:microsoft.com/office/officeart/2008/layout/VerticalCurvedList"/>
    <dgm:cxn modelId="{497EE566-0BEA-4E31-8BE5-E68CAB7F71B6}" srcId="{12B2AFA1-2AE7-4B31-9918-87F094B06564}" destId="{DE99FD3B-D2C5-4943-A8B9-0C7F0D44084B}" srcOrd="2" destOrd="0" parTransId="{6BE6EB0F-DD9D-4D39-9C9F-D079DBA74752}" sibTransId="{9BC09DF7-194D-4A71-B5ED-98196F727216}"/>
    <dgm:cxn modelId="{6C6288F3-91C6-43FB-8667-04F04AA18132}" type="presOf" srcId="{660928FD-D437-4081-8842-4B59FD240572}" destId="{A939C005-D6FA-41BB-A7F3-E0CCEEC64143}" srcOrd="0" destOrd="0" presId="urn:microsoft.com/office/officeart/2008/layout/VerticalCurvedList"/>
    <dgm:cxn modelId="{1301FCA9-7353-479E-9885-0847AD448B15}" type="presOf" srcId="{12B2AFA1-2AE7-4B31-9918-87F094B06564}" destId="{A0C5A5B8-EBE7-4389-8932-9AA9C7153903}" srcOrd="0" destOrd="0" presId="urn:microsoft.com/office/officeart/2008/layout/VerticalCurvedList"/>
    <dgm:cxn modelId="{59C47625-2EC3-48F1-8B9E-40AA6199C504}" type="presOf" srcId="{CC9EC1F5-603B-4239-B27C-314CC4B9C16A}" destId="{026EDED8-5336-4756-9D2E-B8E05DF81731}" srcOrd="0" destOrd="0" presId="urn:microsoft.com/office/officeart/2008/layout/VerticalCurvedList"/>
    <dgm:cxn modelId="{55AFB8E7-F2F3-4FBC-8E0E-C372CDC017BE}" srcId="{12B2AFA1-2AE7-4B31-9918-87F094B06564}" destId="{30DCF4A1-21C0-4DD5-9A71-D496FC24E0F5}" srcOrd="3" destOrd="0" parTransId="{25F6B63D-5F11-479E-B209-D2DBC1CB15E0}" sibTransId="{EC2BABF5-81D5-4DD1-AD87-B0F4FAE3788A}"/>
    <dgm:cxn modelId="{3225AFF9-5D09-4459-80DD-1F6F76F8F3F1}" type="presOf" srcId="{CD8F2E42-EBD6-4129-AD3C-190DAD6B6E41}" destId="{93121650-45C6-4CC2-A303-26BF476E9F58}" srcOrd="0" destOrd="0" presId="urn:microsoft.com/office/officeart/2008/layout/VerticalCurvedList"/>
    <dgm:cxn modelId="{5C5B7A83-E9C4-4FBC-A491-55538E82F40D}" type="presOf" srcId="{30DCF4A1-21C0-4DD5-9A71-D496FC24E0F5}" destId="{B488AB90-1CB1-4765-8F65-7A2E816B145E}" srcOrd="0" destOrd="0" presId="urn:microsoft.com/office/officeart/2008/layout/VerticalCurvedList"/>
    <dgm:cxn modelId="{BD7E762B-9012-47F7-9D1D-98F2A844178A}" srcId="{12B2AFA1-2AE7-4B31-9918-87F094B06564}" destId="{CD8F2E42-EBD6-4129-AD3C-190DAD6B6E41}" srcOrd="5" destOrd="0" parTransId="{61860F66-A0DD-4F82-8F87-6B13B6118181}" sibTransId="{6789BB84-4871-49AA-B792-EB17B1E8F0F2}"/>
    <dgm:cxn modelId="{A45337D1-9F73-4D6B-97A9-D5BA105CBC87}" srcId="{12B2AFA1-2AE7-4B31-9918-87F094B06564}" destId="{50D82AE9-EF48-4E43-A90A-96F6F8B6F0BE}" srcOrd="4" destOrd="0" parTransId="{98BCB658-B188-4865-BD74-F7FF87461D0D}" sibTransId="{5C5495F7-F3A3-4D89-80BB-AE85C200A00B}"/>
    <dgm:cxn modelId="{74726A49-5FDA-48A8-BCAD-BB06B9987058}" srcId="{12B2AFA1-2AE7-4B31-9918-87F094B06564}" destId="{F3FC5E57-C5CC-48B7-9C39-9312A4C4D200}" srcOrd="0" destOrd="0" parTransId="{A930BF10-E39E-4557-B770-FBDD1A291A7E}" sibTransId="{CC9EC1F5-603B-4239-B27C-314CC4B9C16A}"/>
    <dgm:cxn modelId="{759AAC1E-1C29-4FC1-AAB8-C5D9827B9AF8}" srcId="{12B2AFA1-2AE7-4B31-9918-87F094B06564}" destId="{660928FD-D437-4081-8842-4B59FD240572}" srcOrd="1" destOrd="0" parTransId="{4D3E1BF2-8EED-4F31-AA2A-980645FBE7F6}" sibTransId="{03E9DDD1-8F8A-4627-BB2B-8F711A0DCD99}"/>
    <dgm:cxn modelId="{63175686-A1DD-4FB5-9CE9-F7282A5033DF}" type="presOf" srcId="{50D82AE9-EF48-4E43-A90A-96F6F8B6F0BE}" destId="{6FF19AC8-EF8F-42C0-97EE-A6AD4D0C6FC4}" srcOrd="0" destOrd="0" presId="urn:microsoft.com/office/officeart/2008/layout/VerticalCurvedList"/>
    <dgm:cxn modelId="{F909E31B-FB36-4B4E-A6DA-E9E6E7CD361D}" type="presParOf" srcId="{A0C5A5B8-EBE7-4389-8932-9AA9C7153903}" destId="{1087A100-710C-4BF1-9FE6-C3C604B3E9ED}" srcOrd="0" destOrd="0" presId="urn:microsoft.com/office/officeart/2008/layout/VerticalCurvedList"/>
    <dgm:cxn modelId="{7742C354-C920-462C-9D93-F9732FFECDFC}" type="presParOf" srcId="{1087A100-710C-4BF1-9FE6-C3C604B3E9ED}" destId="{715B7EEC-2355-4FFB-80DF-3F4993662847}" srcOrd="0" destOrd="0" presId="urn:microsoft.com/office/officeart/2008/layout/VerticalCurvedList"/>
    <dgm:cxn modelId="{F99C1E64-4C30-4103-8C07-01D122A02304}" type="presParOf" srcId="{715B7EEC-2355-4FFB-80DF-3F4993662847}" destId="{716BED2C-D685-45B9-AE70-6C45CEEB9AD8}" srcOrd="0" destOrd="0" presId="urn:microsoft.com/office/officeart/2008/layout/VerticalCurvedList"/>
    <dgm:cxn modelId="{DFD00C67-33CB-43F3-A6E2-60E5A7A55156}" type="presParOf" srcId="{715B7EEC-2355-4FFB-80DF-3F4993662847}" destId="{026EDED8-5336-4756-9D2E-B8E05DF81731}" srcOrd="1" destOrd="0" presId="urn:microsoft.com/office/officeart/2008/layout/VerticalCurvedList"/>
    <dgm:cxn modelId="{0DD83709-BE8A-45C3-ACBC-D42763F67522}" type="presParOf" srcId="{715B7EEC-2355-4FFB-80DF-3F4993662847}" destId="{457EE816-0102-435E-AB31-6B6DE50DA87F}" srcOrd="2" destOrd="0" presId="urn:microsoft.com/office/officeart/2008/layout/VerticalCurvedList"/>
    <dgm:cxn modelId="{9695733A-ABB5-4E73-AB58-2C6CF6BB8986}" type="presParOf" srcId="{715B7EEC-2355-4FFB-80DF-3F4993662847}" destId="{31615CB3-084C-4EE4-A6D4-23808D255F58}" srcOrd="3" destOrd="0" presId="urn:microsoft.com/office/officeart/2008/layout/VerticalCurvedList"/>
    <dgm:cxn modelId="{AB94D979-E27C-438E-AEC6-069D99F7D855}" type="presParOf" srcId="{1087A100-710C-4BF1-9FE6-C3C604B3E9ED}" destId="{8CF065A0-FEFA-4462-8533-8FC5E7C44D4A}" srcOrd="1" destOrd="0" presId="urn:microsoft.com/office/officeart/2008/layout/VerticalCurvedList"/>
    <dgm:cxn modelId="{66E56CAD-3DC9-4B2D-9544-1BE58233B2C8}" type="presParOf" srcId="{1087A100-710C-4BF1-9FE6-C3C604B3E9ED}" destId="{80C166D2-190A-4961-BC19-8C7641A98EC6}" srcOrd="2" destOrd="0" presId="urn:microsoft.com/office/officeart/2008/layout/VerticalCurvedList"/>
    <dgm:cxn modelId="{6E3782BB-DB13-4C43-9A28-057E71B60E66}" type="presParOf" srcId="{80C166D2-190A-4961-BC19-8C7641A98EC6}" destId="{0BEFB853-D083-4D59-BBC4-2827970B4224}" srcOrd="0" destOrd="0" presId="urn:microsoft.com/office/officeart/2008/layout/VerticalCurvedList"/>
    <dgm:cxn modelId="{02F73553-0FF6-4BB3-AFBA-6D608C809CFD}" type="presParOf" srcId="{1087A100-710C-4BF1-9FE6-C3C604B3E9ED}" destId="{A939C005-D6FA-41BB-A7F3-E0CCEEC64143}" srcOrd="3" destOrd="0" presId="urn:microsoft.com/office/officeart/2008/layout/VerticalCurvedList"/>
    <dgm:cxn modelId="{B045A347-4B99-411C-9D75-32682351D116}" type="presParOf" srcId="{1087A100-710C-4BF1-9FE6-C3C604B3E9ED}" destId="{25BA6D2F-1F65-4B2C-BD13-7FF1C2ABCB75}" srcOrd="4" destOrd="0" presId="urn:microsoft.com/office/officeart/2008/layout/VerticalCurvedList"/>
    <dgm:cxn modelId="{3D5D61AA-B3E6-4BA4-A671-70734F0F13CF}" type="presParOf" srcId="{25BA6D2F-1F65-4B2C-BD13-7FF1C2ABCB75}" destId="{1116BB52-FDBC-4F55-9D96-342B681CFED7}" srcOrd="0" destOrd="0" presId="urn:microsoft.com/office/officeart/2008/layout/VerticalCurvedList"/>
    <dgm:cxn modelId="{3ECEC81F-A26C-4EA9-B0DF-9A4E9BFAED8C}" type="presParOf" srcId="{1087A100-710C-4BF1-9FE6-C3C604B3E9ED}" destId="{B689D41F-F5E3-4B4D-8176-E21B3F481412}" srcOrd="5" destOrd="0" presId="urn:microsoft.com/office/officeart/2008/layout/VerticalCurvedList"/>
    <dgm:cxn modelId="{19F43305-0C7E-4503-99B0-41B8B903DE58}" type="presParOf" srcId="{1087A100-710C-4BF1-9FE6-C3C604B3E9ED}" destId="{D7069EF7-E2A3-4C15-B057-C155BB2C11AE}" srcOrd="6" destOrd="0" presId="urn:microsoft.com/office/officeart/2008/layout/VerticalCurvedList"/>
    <dgm:cxn modelId="{62D041FC-97A0-4920-9531-635B393F77E9}" type="presParOf" srcId="{D7069EF7-E2A3-4C15-B057-C155BB2C11AE}" destId="{9F873875-F549-4929-8079-60E18E47BCFB}" srcOrd="0" destOrd="0" presId="urn:microsoft.com/office/officeart/2008/layout/VerticalCurvedList"/>
    <dgm:cxn modelId="{ABCC93CC-E20B-4763-9B7F-DEBDC7E92A2B}" type="presParOf" srcId="{1087A100-710C-4BF1-9FE6-C3C604B3E9ED}" destId="{B488AB90-1CB1-4765-8F65-7A2E816B145E}" srcOrd="7" destOrd="0" presId="urn:microsoft.com/office/officeart/2008/layout/VerticalCurvedList"/>
    <dgm:cxn modelId="{BF03A7C9-6E92-438D-8A71-D877B2E8BDB5}" type="presParOf" srcId="{1087A100-710C-4BF1-9FE6-C3C604B3E9ED}" destId="{312AF19B-53B6-4610-931A-DC76C6ABA2C0}" srcOrd="8" destOrd="0" presId="urn:microsoft.com/office/officeart/2008/layout/VerticalCurvedList"/>
    <dgm:cxn modelId="{B8157811-9871-4770-8284-A98D4400FECE}" type="presParOf" srcId="{312AF19B-53B6-4610-931A-DC76C6ABA2C0}" destId="{D6D84D15-9D45-4963-BBC6-1A74B88E53EB}" srcOrd="0" destOrd="0" presId="urn:microsoft.com/office/officeart/2008/layout/VerticalCurvedList"/>
    <dgm:cxn modelId="{FBD1F305-956A-49E4-82F2-E527822377D9}" type="presParOf" srcId="{1087A100-710C-4BF1-9FE6-C3C604B3E9ED}" destId="{6FF19AC8-EF8F-42C0-97EE-A6AD4D0C6FC4}" srcOrd="9" destOrd="0" presId="urn:microsoft.com/office/officeart/2008/layout/VerticalCurvedList"/>
    <dgm:cxn modelId="{B1C6085C-73D9-49CD-822D-73D29F5EF4F2}" type="presParOf" srcId="{1087A100-710C-4BF1-9FE6-C3C604B3E9ED}" destId="{02FA2CBC-A705-48E8-9805-EE31B750BD4C}" srcOrd="10" destOrd="0" presId="urn:microsoft.com/office/officeart/2008/layout/VerticalCurvedList"/>
    <dgm:cxn modelId="{576536B9-5CC2-42D5-8D50-5606AA0BFC44}" type="presParOf" srcId="{02FA2CBC-A705-48E8-9805-EE31B750BD4C}" destId="{6D1E6964-FAB4-4894-8160-E5365F9B6309}" srcOrd="0" destOrd="0" presId="urn:microsoft.com/office/officeart/2008/layout/VerticalCurvedList"/>
    <dgm:cxn modelId="{F8E65634-0F2D-45C1-BBFB-4BED476C6CD2}" type="presParOf" srcId="{1087A100-710C-4BF1-9FE6-C3C604B3E9ED}" destId="{93121650-45C6-4CC2-A303-26BF476E9F58}" srcOrd="11" destOrd="0" presId="urn:microsoft.com/office/officeart/2008/layout/VerticalCurvedList"/>
    <dgm:cxn modelId="{803838C7-4F51-4206-8D64-76EE8B603BDB}" type="presParOf" srcId="{1087A100-710C-4BF1-9FE6-C3C604B3E9ED}" destId="{A46F4E0F-A928-4989-8D6D-B255A3F2E80C}" srcOrd="12" destOrd="0" presId="urn:microsoft.com/office/officeart/2008/layout/VerticalCurvedList"/>
    <dgm:cxn modelId="{20D1415C-FDBE-47C3-B2E6-336B2D14A7EF}" type="presParOf" srcId="{A46F4E0F-A928-4989-8D6D-B255A3F2E80C}" destId="{F1F335A3-912B-4413-98BF-D339F4035EC9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EED10A-1F98-4652-808E-AF1647E0873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F97BE7D-ADA0-4924-B4FC-CF8517DB0502}">
      <dgm:prSet phldrT="[Text]"/>
      <dgm:spPr/>
      <dgm:t>
        <a:bodyPr/>
        <a:lstStyle/>
        <a:p>
          <a:r>
            <a:rPr lang="lv-LV" dirty="0" smtClean="0"/>
            <a:t>Maksimālā programma</a:t>
          </a:r>
          <a:endParaRPr lang="lv-LV" dirty="0"/>
        </a:p>
      </dgm:t>
    </dgm:pt>
    <dgm:pt modelId="{6E5CEBEB-6214-466D-B22E-5ECF2C74EEBD}" type="parTrans" cxnId="{323D4756-78CA-4DBF-9C81-38067FDDB6CF}">
      <dgm:prSet/>
      <dgm:spPr/>
      <dgm:t>
        <a:bodyPr/>
        <a:lstStyle/>
        <a:p>
          <a:endParaRPr lang="lv-LV"/>
        </a:p>
      </dgm:t>
    </dgm:pt>
    <dgm:pt modelId="{6416F787-DCC3-44A7-99F9-E660D9CA916C}" type="sibTrans" cxnId="{323D4756-78CA-4DBF-9C81-38067FDDB6CF}">
      <dgm:prSet/>
      <dgm:spPr/>
      <dgm:t>
        <a:bodyPr/>
        <a:lstStyle/>
        <a:p>
          <a:endParaRPr lang="lv-LV"/>
        </a:p>
      </dgm:t>
    </dgm:pt>
    <dgm:pt modelId="{C92E6563-0F99-483E-ACE0-5C3D20974677}">
      <dgm:prSet phldrT="[Text]"/>
      <dgm:spPr/>
      <dgm:t>
        <a:bodyPr/>
        <a:lstStyle/>
        <a:p>
          <a:r>
            <a:rPr lang="lv-LV" dirty="0" smtClean="0"/>
            <a:t>Pilnīga apgaismes tīkla nomaiņa: gaismekļi, balsti, līnijas, uzskaites </a:t>
          </a:r>
          <a:r>
            <a:rPr lang="lv-LV" dirty="0" err="1" smtClean="0"/>
            <a:t>sadalnes</a:t>
          </a:r>
          <a:r>
            <a:rPr lang="lv-LV" dirty="0" smtClean="0"/>
            <a:t>, vadības sistēma</a:t>
          </a:r>
          <a:endParaRPr lang="lv-LV" dirty="0"/>
        </a:p>
      </dgm:t>
    </dgm:pt>
    <dgm:pt modelId="{A1D5573F-3B8B-42B7-9F14-8E6D246883F0}" type="parTrans" cxnId="{69266821-771E-4D3E-BD29-EE3374A9B886}">
      <dgm:prSet/>
      <dgm:spPr/>
      <dgm:t>
        <a:bodyPr/>
        <a:lstStyle/>
        <a:p>
          <a:endParaRPr lang="lv-LV"/>
        </a:p>
      </dgm:t>
    </dgm:pt>
    <dgm:pt modelId="{8EE1788B-B52F-404B-A357-B1D540FDBB20}" type="sibTrans" cxnId="{69266821-771E-4D3E-BD29-EE3374A9B886}">
      <dgm:prSet/>
      <dgm:spPr/>
      <dgm:t>
        <a:bodyPr/>
        <a:lstStyle/>
        <a:p>
          <a:endParaRPr lang="lv-LV"/>
        </a:p>
      </dgm:t>
    </dgm:pt>
    <dgm:pt modelId="{4F683709-512A-41AE-B268-6C5ADDC33382}">
      <dgm:prSet phldrT="[Text]"/>
      <dgm:spPr/>
      <dgm:t>
        <a:bodyPr/>
        <a:lstStyle/>
        <a:p>
          <a:r>
            <a:rPr lang="lv-LV" dirty="0" smtClean="0"/>
            <a:t>Ekonomiskā programma</a:t>
          </a:r>
          <a:endParaRPr lang="lv-LV" dirty="0"/>
        </a:p>
      </dgm:t>
    </dgm:pt>
    <dgm:pt modelId="{46D7213F-A4A6-42F5-9516-53BCC3977C1D}" type="parTrans" cxnId="{F80E2FB0-EA62-4787-AF96-DFAD254BBDD2}">
      <dgm:prSet/>
      <dgm:spPr/>
      <dgm:t>
        <a:bodyPr/>
        <a:lstStyle/>
        <a:p>
          <a:endParaRPr lang="lv-LV"/>
        </a:p>
      </dgm:t>
    </dgm:pt>
    <dgm:pt modelId="{E3A4A2D8-FFF8-4AF3-B23D-2AD9C4CF0C7B}" type="sibTrans" cxnId="{F80E2FB0-EA62-4787-AF96-DFAD254BBDD2}">
      <dgm:prSet/>
      <dgm:spPr/>
      <dgm:t>
        <a:bodyPr/>
        <a:lstStyle/>
        <a:p>
          <a:endParaRPr lang="lv-LV"/>
        </a:p>
      </dgm:t>
    </dgm:pt>
    <dgm:pt modelId="{7AD9E202-24FC-44EF-9104-7BC241A46F7A}">
      <dgm:prSet phldrT="[Text]"/>
      <dgm:spPr/>
      <dgm:t>
        <a:bodyPr/>
        <a:lstStyle/>
        <a:p>
          <a:r>
            <a:rPr lang="lv-LV" dirty="0" smtClean="0"/>
            <a:t>Apgaismes tīkla rekonstrukcija izvēloties iekārtas, kuras nodrošina lielāko energoefektivitāti un mazākās uzturēšanas un ieviešanas izmaksas</a:t>
          </a:r>
          <a:endParaRPr lang="lv-LV" dirty="0"/>
        </a:p>
      </dgm:t>
    </dgm:pt>
    <dgm:pt modelId="{7D316A14-1140-47EB-B50E-951E280C715D}" type="parTrans" cxnId="{3DDA2CF3-59AD-4BB4-8319-1DADCC92AEA6}">
      <dgm:prSet/>
      <dgm:spPr/>
      <dgm:t>
        <a:bodyPr/>
        <a:lstStyle/>
        <a:p>
          <a:endParaRPr lang="lv-LV"/>
        </a:p>
      </dgm:t>
    </dgm:pt>
    <dgm:pt modelId="{0844590E-BB9D-4412-9D5E-E1DBD0860397}" type="sibTrans" cxnId="{3DDA2CF3-59AD-4BB4-8319-1DADCC92AEA6}">
      <dgm:prSet/>
      <dgm:spPr/>
      <dgm:t>
        <a:bodyPr/>
        <a:lstStyle/>
        <a:p>
          <a:endParaRPr lang="lv-LV"/>
        </a:p>
      </dgm:t>
    </dgm:pt>
    <dgm:pt modelId="{23A20E62-4247-4DF8-A2CA-C1E7E94F471A}">
      <dgm:prSet phldrT="[Text]"/>
      <dgm:spPr/>
      <dgm:t>
        <a:bodyPr/>
        <a:lstStyle/>
        <a:p>
          <a:r>
            <a:rPr lang="lv-LV" dirty="0" smtClean="0"/>
            <a:t>Minimālā programma</a:t>
          </a:r>
          <a:endParaRPr lang="lv-LV" dirty="0"/>
        </a:p>
      </dgm:t>
    </dgm:pt>
    <dgm:pt modelId="{85D4C61D-905D-45F5-AB77-4041735DA2A5}" type="parTrans" cxnId="{A205CD1E-B475-4023-BA0C-8EF7CA8BFC98}">
      <dgm:prSet/>
      <dgm:spPr/>
      <dgm:t>
        <a:bodyPr/>
        <a:lstStyle/>
        <a:p>
          <a:endParaRPr lang="lv-LV"/>
        </a:p>
      </dgm:t>
    </dgm:pt>
    <dgm:pt modelId="{7EED4ADB-B9FA-4DDE-B45F-F2EE6D9E836C}" type="sibTrans" cxnId="{A205CD1E-B475-4023-BA0C-8EF7CA8BFC98}">
      <dgm:prSet/>
      <dgm:spPr/>
      <dgm:t>
        <a:bodyPr/>
        <a:lstStyle/>
        <a:p>
          <a:endParaRPr lang="lv-LV"/>
        </a:p>
      </dgm:t>
    </dgm:pt>
    <dgm:pt modelId="{AC8EF8B9-BFC9-4E8E-AB2F-E76D3E555A80}">
      <dgm:prSet phldrT="[Text]"/>
      <dgm:spPr/>
      <dgm:t>
        <a:bodyPr/>
        <a:lstStyle/>
        <a:p>
          <a:r>
            <a:rPr lang="lv-LV" dirty="0" smtClean="0"/>
            <a:t>Kritisko iekārtu nomaiņa</a:t>
          </a:r>
          <a:endParaRPr lang="lv-LV" dirty="0"/>
        </a:p>
      </dgm:t>
    </dgm:pt>
    <dgm:pt modelId="{D8865DCA-8339-44CF-8988-695961437DC0}" type="parTrans" cxnId="{E2997239-AF02-4905-A3F1-CD11CAEC4C6E}">
      <dgm:prSet/>
      <dgm:spPr/>
      <dgm:t>
        <a:bodyPr/>
        <a:lstStyle/>
        <a:p>
          <a:endParaRPr lang="lv-LV"/>
        </a:p>
      </dgm:t>
    </dgm:pt>
    <dgm:pt modelId="{0199F5D2-BDB3-481D-88D2-ABCEE2DA8BE2}" type="sibTrans" cxnId="{E2997239-AF02-4905-A3F1-CD11CAEC4C6E}">
      <dgm:prSet/>
      <dgm:spPr/>
      <dgm:t>
        <a:bodyPr/>
        <a:lstStyle/>
        <a:p>
          <a:endParaRPr lang="lv-LV"/>
        </a:p>
      </dgm:t>
    </dgm:pt>
    <dgm:pt modelId="{40A9D163-3CA2-47E1-9C01-C02CB9C7D998}">
      <dgm:prSet phldrT="[Text]"/>
      <dgm:spPr/>
      <dgm:t>
        <a:bodyPr/>
        <a:lstStyle/>
        <a:p>
          <a:r>
            <a:rPr lang="lv-LV" dirty="0" smtClean="0"/>
            <a:t>Fiziski un morāli novecojušo iekārtu nomaiņa</a:t>
          </a:r>
          <a:endParaRPr lang="lv-LV" dirty="0"/>
        </a:p>
      </dgm:t>
    </dgm:pt>
    <dgm:pt modelId="{11908EF0-6B51-4CD6-9667-D13640564C49}" type="parTrans" cxnId="{C3ED431F-3C74-48C4-B4F3-F9362BF114C1}">
      <dgm:prSet/>
      <dgm:spPr/>
      <dgm:t>
        <a:bodyPr/>
        <a:lstStyle/>
        <a:p>
          <a:endParaRPr lang="lv-LV"/>
        </a:p>
      </dgm:t>
    </dgm:pt>
    <dgm:pt modelId="{CDF6E66C-53CB-4318-A6A2-2A6C08E65997}" type="sibTrans" cxnId="{C3ED431F-3C74-48C4-B4F3-F9362BF114C1}">
      <dgm:prSet/>
      <dgm:spPr/>
      <dgm:t>
        <a:bodyPr/>
        <a:lstStyle/>
        <a:p>
          <a:endParaRPr lang="lv-LV"/>
        </a:p>
      </dgm:t>
    </dgm:pt>
    <dgm:pt modelId="{F238B85A-98AA-4937-B3BC-BF2CDC5B70F2}" type="pres">
      <dgm:prSet presAssocID="{A4EED10A-1F98-4652-808E-AF1647E0873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F272B294-3F1D-4565-9CEC-BEC8FED6C825}" type="pres">
      <dgm:prSet presAssocID="{0F97BE7D-ADA0-4924-B4FC-CF8517DB0502}" presName="linNode" presStyleCnt="0"/>
      <dgm:spPr/>
    </dgm:pt>
    <dgm:pt modelId="{5C90A3A4-46D2-432A-84F2-2B184881B849}" type="pres">
      <dgm:prSet presAssocID="{0F97BE7D-ADA0-4924-B4FC-CF8517DB050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505628C-7D3F-4B11-9807-F6E0B3A88F68}" type="pres">
      <dgm:prSet presAssocID="{0F97BE7D-ADA0-4924-B4FC-CF8517DB050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D6588A3-0EAA-4757-BAA4-916D812E6790}" type="pres">
      <dgm:prSet presAssocID="{6416F787-DCC3-44A7-99F9-E660D9CA916C}" presName="sp" presStyleCnt="0"/>
      <dgm:spPr/>
    </dgm:pt>
    <dgm:pt modelId="{08E4A692-B624-4CF5-9CBC-35D10F5DF648}" type="pres">
      <dgm:prSet presAssocID="{4F683709-512A-41AE-B268-6C5ADDC33382}" presName="linNode" presStyleCnt="0"/>
      <dgm:spPr/>
    </dgm:pt>
    <dgm:pt modelId="{9BA136E1-AFF3-4BFE-A5BE-7F3DC0722E8E}" type="pres">
      <dgm:prSet presAssocID="{4F683709-512A-41AE-B268-6C5ADDC3338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5E35070-F562-44DE-AF64-8F88380B2BD9}" type="pres">
      <dgm:prSet presAssocID="{4F683709-512A-41AE-B268-6C5ADDC3338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561EC002-4592-4C42-82F4-2A66B8D2DCD3}" type="pres">
      <dgm:prSet presAssocID="{E3A4A2D8-FFF8-4AF3-B23D-2AD9C4CF0C7B}" presName="sp" presStyleCnt="0"/>
      <dgm:spPr/>
    </dgm:pt>
    <dgm:pt modelId="{20A72E7E-366F-4FB6-AA86-B6818C73FEA6}" type="pres">
      <dgm:prSet presAssocID="{23A20E62-4247-4DF8-A2CA-C1E7E94F471A}" presName="linNode" presStyleCnt="0"/>
      <dgm:spPr/>
    </dgm:pt>
    <dgm:pt modelId="{C12586AB-B0C0-4343-BC7D-874D07FA575B}" type="pres">
      <dgm:prSet presAssocID="{23A20E62-4247-4DF8-A2CA-C1E7E94F471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7080166-9442-4C17-A38C-175FFA4271AF}" type="pres">
      <dgm:prSet presAssocID="{23A20E62-4247-4DF8-A2CA-C1E7E94F471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9F2817F6-C895-4A9A-A0B1-FD641F25410A}" type="presOf" srcId="{C92E6563-0F99-483E-ACE0-5C3D20974677}" destId="{F505628C-7D3F-4B11-9807-F6E0B3A88F68}" srcOrd="0" destOrd="0" presId="urn:microsoft.com/office/officeart/2005/8/layout/vList5"/>
    <dgm:cxn modelId="{AC7432EC-D300-4EC6-BFEA-43D53BD6696E}" type="presOf" srcId="{23A20E62-4247-4DF8-A2CA-C1E7E94F471A}" destId="{C12586AB-B0C0-4343-BC7D-874D07FA575B}" srcOrd="0" destOrd="0" presId="urn:microsoft.com/office/officeart/2005/8/layout/vList5"/>
    <dgm:cxn modelId="{69266821-771E-4D3E-BD29-EE3374A9B886}" srcId="{0F97BE7D-ADA0-4924-B4FC-CF8517DB0502}" destId="{C92E6563-0F99-483E-ACE0-5C3D20974677}" srcOrd="0" destOrd="0" parTransId="{A1D5573F-3B8B-42B7-9F14-8E6D246883F0}" sibTransId="{8EE1788B-B52F-404B-A357-B1D540FDBB20}"/>
    <dgm:cxn modelId="{A205CD1E-B475-4023-BA0C-8EF7CA8BFC98}" srcId="{A4EED10A-1F98-4652-808E-AF1647E0873A}" destId="{23A20E62-4247-4DF8-A2CA-C1E7E94F471A}" srcOrd="2" destOrd="0" parTransId="{85D4C61D-905D-45F5-AB77-4041735DA2A5}" sibTransId="{7EED4ADB-B9FA-4DDE-B45F-F2EE6D9E836C}"/>
    <dgm:cxn modelId="{3DDA2CF3-59AD-4BB4-8319-1DADCC92AEA6}" srcId="{4F683709-512A-41AE-B268-6C5ADDC33382}" destId="{7AD9E202-24FC-44EF-9104-7BC241A46F7A}" srcOrd="0" destOrd="0" parTransId="{7D316A14-1140-47EB-B50E-951E280C715D}" sibTransId="{0844590E-BB9D-4412-9D5E-E1DBD0860397}"/>
    <dgm:cxn modelId="{F80E2FB0-EA62-4787-AF96-DFAD254BBDD2}" srcId="{A4EED10A-1F98-4652-808E-AF1647E0873A}" destId="{4F683709-512A-41AE-B268-6C5ADDC33382}" srcOrd="1" destOrd="0" parTransId="{46D7213F-A4A6-42F5-9516-53BCC3977C1D}" sibTransId="{E3A4A2D8-FFF8-4AF3-B23D-2AD9C4CF0C7B}"/>
    <dgm:cxn modelId="{1273914E-53BF-4C10-9622-3B1493EE4899}" type="presOf" srcId="{A4EED10A-1F98-4652-808E-AF1647E0873A}" destId="{F238B85A-98AA-4937-B3BC-BF2CDC5B70F2}" srcOrd="0" destOrd="0" presId="urn:microsoft.com/office/officeart/2005/8/layout/vList5"/>
    <dgm:cxn modelId="{E2997239-AF02-4905-A3F1-CD11CAEC4C6E}" srcId="{23A20E62-4247-4DF8-A2CA-C1E7E94F471A}" destId="{AC8EF8B9-BFC9-4E8E-AB2F-E76D3E555A80}" srcOrd="0" destOrd="0" parTransId="{D8865DCA-8339-44CF-8988-695961437DC0}" sibTransId="{0199F5D2-BDB3-481D-88D2-ABCEE2DA8BE2}"/>
    <dgm:cxn modelId="{323D4756-78CA-4DBF-9C81-38067FDDB6CF}" srcId="{A4EED10A-1F98-4652-808E-AF1647E0873A}" destId="{0F97BE7D-ADA0-4924-B4FC-CF8517DB0502}" srcOrd="0" destOrd="0" parTransId="{6E5CEBEB-6214-466D-B22E-5ECF2C74EEBD}" sibTransId="{6416F787-DCC3-44A7-99F9-E660D9CA916C}"/>
    <dgm:cxn modelId="{2F6D0267-E999-4E4B-B7C1-67A12034F999}" type="presOf" srcId="{40A9D163-3CA2-47E1-9C01-C02CB9C7D998}" destId="{27080166-9442-4C17-A38C-175FFA4271AF}" srcOrd="0" destOrd="1" presId="urn:microsoft.com/office/officeart/2005/8/layout/vList5"/>
    <dgm:cxn modelId="{9FF055B7-2D70-4915-91C2-FA4D41683490}" type="presOf" srcId="{4F683709-512A-41AE-B268-6C5ADDC33382}" destId="{9BA136E1-AFF3-4BFE-A5BE-7F3DC0722E8E}" srcOrd="0" destOrd="0" presId="urn:microsoft.com/office/officeart/2005/8/layout/vList5"/>
    <dgm:cxn modelId="{004CBBAD-9463-4316-9583-24FF3B9A6E4D}" type="presOf" srcId="{0F97BE7D-ADA0-4924-B4FC-CF8517DB0502}" destId="{5C90A3A4-46D2-432A-84F2-2B184881B849}" srcOrd="0" destOrd="0" presId="urn:microsoft.com/office/officeart/2005/8/layout/vList5"/>
    <dgm:cxn modelId="{82480465-1A39-48FF-8B7B-D26076E6CABA}" type="presOf" srcId="{AC8EF8B9-BFC9-4E8E-AB2F-E76D3E555A80}" destId="{27080166-9442-4C17-A38C-175FFA4271AF}" srcOrd="0" destOrd="0" presId="urn:microsoft.com/office/officeart/2005/8/layout/vList5"/>
    <dgm:cxn modelId="{0E22D577-12A3-476C-8238-29C4CDFB3F4D}" type="presOf" srcId="{7AD9E202-24FC-44EF-9104-7BC241A46F7A}" destId="{95E35070-F562-44DE-AF64-8F88380B2BD9}" srcOrd="0" destOrd="0" presId="urn:microsoft.com/office/officeart/2005/8/layout/vList5"/>
    <dgm:cxn modelId="{C3ED431F-3C74-48C4-B4F3-F9362BF114C1}" srcId="{23A20E62-4247-4DF8-A2CA-C1E7E94F471A}" destId="{40A9D163-3CA2-47E1-9C01-C02CB9C7D998}" srcOrd="1" destOrd="0" parTransId="{11908EF0-6B51-4CD6-9667-D13640564C49}" sibTransId="{CDF6E66C-53CB-4318-A6A2-2A6C08E65997}"/>
    <dgm:cxn modelId="{1C3F5129-D233-4491-9981-9FB3DD5AA08A}" type="presParOf" srcId="{F238B85A-98AA-4937-B3BC-BF2CDC5B70F2}" destId="{F272B294-3F1D-4565-9CEC-BEC8FED6C825}" srcOrd="0" destOrd="0" presId="urn:microsoft.com/office/officeart/2005/8/layout/vList5"/>
    <dgm:cxn modelId="{73E540BA-6A78-4F0E-9E55-E055A923B728}" type="presParOf" srcId="{F272B294-3F1D-4565-9CEC-BEC8FED6C825}" destId="{5C90A3A4-46D2-432A-84F2-2B184881B849}" srcOrd="0" destOrd="0" presId="urn:microsoft.com/office/officeart/2005/8/layout/vList5"/>
    <dgm:cxn modelId="{5F9A3FC6-968A-4630-8988-C29AA3910231}" type="presParOf" srcId="{F272B294-3F1D-4565-9CEC-BEC8FED6C825}" destId="{F505628C-7D3F-4B11-9807-F6E0B3A88F68}" srcOrd="1" destOrd="0" presId="urn:microsoft.com/office/officeart/2005/8/layout/vList5"/>
    <dgm:cxn modelId="{36EAEFFC-5AB5-445A-A619-132BD24ABFEE}" type="presParOf" srcId="{F238B85A-98AA-4937-B3BC-BF2CDC5B70F2}" destId="{BD6588A3-0EAA-4757-BAA4-916D812E6790}" srcOrd="1" destOrd="0" presId="urn:microsoft.com/office/officeart/2005/8/layout/vList5"/>
    <dgm:cxn modelId="{52C67B04-10DC-483C-A293-37DB773A0E22}" type="presParOf" srcId="{F238B85A-98AA-4937-B3BC-BF2CDC5B70F2}" destId="{08E4A692-B624-4CF5-9CBC-35D10F5DF648}" srcOrd="2" destOrd="0" presId="urn:microsoft.com/office/officeart/2005/8/layout/vList5"/>
    <dgm:cxn modelId="{5C5C7675-AE7B-4218-8BF7-E0BF90939375}" type="presParOf" srcId="{08E4A692-B624-4CF5-9CBC-35D10F5DF648}" destId="{9BA136E1-AFF3-4BFE-A5BE-7F3DC0722E8E}" srcOrd="0" destOrd="0" presId="urn:microsoft.com/office/officeart/2005/8/layout/vList5"/>
    <dgm:cxn modelId="{82A5F937-1A06-46A3-84CB-F42713048F1F}" type="presParOf" srcId="{08E4A692-B624-4CF5-9CBC-35D10F5DF648}" destId="{95E35070-F562-44DE-AF64-8F88380B2BD9}" srcOrd="1" destOrd="0" presId="urn:microsoft.com/office/officeart/2005/8/layout/vList5"/>
    <dgm:cxn modelId="{002F0FBA-6EB5-4ADE-901C-C980D944B287}" type="presParOf" srcId="{F238B85A-98AA-4937-B3BC-BF2CDC5B70F2}" destId="{561EC002-4592-4C42-82F4-2A66B8D2DCD3}" srcOrd="3" destOrd="0" presId="urn:microsoft.com/office/officeart/2005/8/layout/vList5"/>
    <dgm:cxn modelId="{D5F412AA-C890-47C9-B091-4108670338F4}" type="presParOf" srcId="{F238B85A-98AA-4937-B3BC-BF2CDC5B70F2}" destId="{20A72E7E-366F-4FB6-AA86-B6818C73FEA6}" srcOrd="4" destOrd="0" presId="urn:microsoft.com/office/officeart/2005/8/layout/vList5"/>
    <dgm:cxn modelId="{62058C49-3FBB-4D5F-8564-A71279C8EB66}" type="presParOf" srcId="{20A72E7E-366F-4FB6-AA86-B6818C73FEA6}" destId="{C12586AB-B0C0-4343-BC7D-874D07FA575B}" srcOrd="0" destOrd="0" presId="urn:microsoft.com/office/officeart/2005/8/layout/vList5"/>
    <dgm:cxn modelId="{EEB1EBE2-05EA-4697-BABE-633FEA3C9BF7}" type="presParOf" srcId="{20A72E7E-366F-4FB6-AA86-B6818C73FEA6}" destId="{27080166-9442-4C17-A38C-175FFA4271AF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DAD074-328E-45B6-9AF7-788598E0D6F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AFFD083B-EEB5-4F31-9D09-C630CA364BC3}">
      <dgm:prSet phldrT="[Text]"/>
      <dgm:spPr/>
      <dgm:t>
        <a:bodyPr/>
        <a:lstStyle/>
        <a:p>
          <a:r>
            <a:rPr lang="lv-LV" dirty="0" smtClean="0"/>
            <a:t>Projektējamās situācijas apzināšana</a:t>
          </a:r>
          <a:endParaRPr lang="lv-LV" dirty="0"/>
        </a:p>
      </dgm:t>
    </dgm:pt>
    <dgm:pt modelId="{0F3F8E3D-5501-4794-8259-321894901B50}" type="parTrans" cxnId="{7A47C381-FCDD-4B63-9A8F-92FB4345465A}">
      <dgm:prSet/>
      <dgm:spPr/>
      <dgm:t>
        <a:bodyPr/>
        <a:lstStyle/>
        <a:p>
          <a:endParaRPr lang="lv-LV"/>
        </a:p>
      </dgm:t>
    </dgm:pt>
    <dgm:pt modelId="{CB1C4FF1-F813-4DA7-9112-9872636A4FA6}" type="sibTrans" cxnId="{7A47C381-FCDD-4B63-9A8F-92FB4345465A}">
      <dgm:prSet/>
      <dgm:spPr/>
      <dgm:t>
        <a:bodyPr/>
        <a:lstStyle/>
        <a:p>
          <a:endParaRPr lang="lv-LV"/>
        </a:p>
      </dgm:t>
    </dgm:pt>
    <dgm:pt modelId="{DC28E86A-DF8A-485A-BA4D-95F445AF618D}">
      <dgm:prSet phldrT="[Text]"/>
      <dgm:spPr/>
      <dgm:t>
        <a:bodyPr/>
        <a:lstStyle/>
        <a:p>
          <a:r>
            <a:rPr lang="lv-LV" dirty="0" smtClean="0"/>
            <a:t>Materiālu izmaksas</a:t>
          </a:r>
          <a:endParaRPr lang="lv-LV" dirty="0"/>
        </a:p>
      </dgm:t>
    </dgm:pt>
    <dgm:pt modelId="{ADF96AFF-7D5E-4299-87A2-6C6AE587C99F}" type="parTrans" cxnId="{7D77988D-9978-4321-A6FA-C989F7B5F6C7}">
      <dgm:prSet/>
      <dgm:spPr/>
      <dgm:t>
        <a:bodyPr/>
        <a:lstStyle/>
        <a:p>
          <a:endParaRPr lang="lv-LV"/>
        </a:p>
      </dgm:t>
    </dgm:pt>
    <dgm:pt modelId="{9312E9A3-2A06-49E6-9E12-28876E394F4A}" type="sibTrans" cxnId="{7D77988D-9978-4321-A6FA-C989F7B5F6C7}">
      <dgm:prSet/>
      <dgm:spPr/>
      <dgm:t>
        <a:bodyPr/>
        <a:lstStyle/>
        <a:p>
          <a:endParaRPr lang="lv-LV"/>
        </a:p>
      </dgm:t>
    </dgm:pt>
    <dgm:pt modelId="{BA346D41-36F3-4CC9-9D74-2F994ECF5BAF}">
      <dgm:prSet phldrT="[Text]"/>
      <dgm:spPr/>
      <dgm:t>
        <a:bodyPr/>
        <a:lstStyle/>
        <a:p>
          <a:r>
            <a:rPr lang="lv-LV" dirty="0" smtClean="0"/>
            <a:t>Darbu izmaksas</a:t>
          </a:r>
          <a:endParaRPr lang="lv-LV" dirty="0"/>
        </a:p>
      </dgm:t>
    </dgm:pt>
    <dgm:pt modelId="{C2FFB99C-CAC0-4334-BA73-9B74683C3B5D}" type="parTrans" cxnId="{679FBFA8-3EA4-4805-B91D-D34EDDA97531}">
      <dgm:prSet/>
      <dgm:spPr/>
      <dgm:t>
        <a:bodyPr/>
        <a:lstStyle/>
        <a:p>
          <a:endParaRPr lang="lv-LV"/>
        </a:p>
      </dgm:t>
    </dgm:pt>
    <dgm:pt modelId="{C1F7E7CE-1F15-4044-ADB3-4E57DAEBED9B}" type="sibTrans" cxnId="{679FBFA8-3EA4-4805-B91D-D34EDDA97531}">
      <dgm:prSet/>
      <dgm:spPr/>
      <dgm:t>
        <a:bodyPr/>
        <a:lstStyle/>
        <a:p>
          <a:endParaRPr lang="lv-LV"/>
        </a:p>
      </dgm:t>
    </dgm:pt>
    <dgm:pt modelId="{D899EF60-1358-41DF-92AE-6577C85C4931}" type="pres">
      <dgm:prSet presAssocID="{86DAD074-328E-45B6-9AF7-788598E0D6FE}" presName="Name0" presStyleCnt="0">
        <dgm:presLayoutVars>
          <dgm:dir/>
          <dgm:animLvl val="lvl"/>
          <dgm:resizeHandles val="exact"/>
        </dgm:presLayoutVars>
      </dgm:prSet>
      <dgm:spPr/>
    </dgm:pt>
    <dgm:pt modelId="{BAD5760A-F86F-4893-8486-CAC57EF18346}" type="pres">
      <dgm:prSet presAssocID="{AFFD083B-EEB5-4F31-9D09-C630CA364BC3}" presName="Name8" presStyleCnt="0"/>
      <dgm:spPr/>
    </dgm:pt>
    <dgm:pt modelId="{DBC10E65-11C9-4E2B-BE59-8FECA4E980EF}" type="pres">
      <dgm:prSet presAssocID="{AFFD083B-EEB5-4F31-9D09-C630CA364BC3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F2BCF0B-D02D-43B3-87B4-DCBA52863AC1}" type="pres">
      <dgm:prSet presAssocID="{AFFD083B-EEB5-4F31-9D09-C630CA364BC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EAD6490-57B8-4CC6-9556-4ED9B8158779}" type="pres">
      <dgm:prSet presAssocID="{DC28E86A-DF8A-485A-BA4D-95F445AF618D}" presName="Name8" presStyleCnt="0"/>
      <dgm:spPr/>
    </dgm:pt>
    <dgm:pt modelId="{90B5110C-5226-489E-9B18-A1AAD7BE01F3}" type="pres">
      <dgm:prSet presAssocID="{DC28E86A-DF8A-485A-BA4D-95F445AF618D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03CA54A-E285-4FA2-80E3-44EB174F8A3E}" type="pres">
      <dgm:prSet presAssocID="{DC28E86A-DF8A-485A-BA4D-95F445AF618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93C45FD-A048-46BE-9F87-7A5DD3E51B16}" type="pres">
      <dgm:prSet presAssocID="{BA346D41-36F3-4CC9-9D74-2F994ECF5BAF}" presName="Name8" presStyleCnt="0"/>
      <dgm:spPr/>
    </dgm:pt>
    <dgm:pt modelId="{7CD9F52B-F74E-44BB-91D7-85E1A5AC1653}" type="pres">
      <dgm:prSet presAssocID="{BA346D41-36F3-4CC9-9D74-2F994ECF5BAF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9C6170A-2B0B-4387-8CC2-4E29E35E8382}" type="pres">
      <dgm:prSet presAssocID="{BA346D41-36F3-4CC9-9D74-2F994ECF5BA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BD28EAB7-2E39-4E20-884B-9C9E7EF793C4}" type="presOf" srcId="{BA346D41-36F3-4CC9-9D74-2F994ECF5BAF}" destId="{7CD9F52B-F74E-44BB-91D7-85E1A5AC1653}" srcOrd="0" destOrd="0" presId="urn:microsoft.com/office/officeart/2005/8/layout/pyramid1"/>
    <dgm:cxn modelId="{7A47C381-FCDD-4B63-9A8F-92FB4345465A}" srcId="{86DAD074-328E-45B6-9AF7-788598E0D6FE}" destId="{AFFD083B-EEB5-4F31-9D09-C630CA364BC3}" srcOrd="0" destOrd="0" parTransId="{0F3F8E3D-5501-4794-8259-321894901B50}" sibTransId="{CB1C4FF1-F813-4DA7-9112-9872636A4FA6}"/>
    <dgm:cxn modelId="{DCF7C100-1F6F-4BC2-942B-A1A6F4273393}" type="presOf" srcId="{DC28E86A-DF8A-485A-BA4D-95F445AF618D}" destId="{90B5110C-5226-489E-9B18-A1AAD7BE01F3}" srcOrd="0" destOrd="0" presId="urn:microsoft.com/office/officeart/2005/8/layout/pyramid1"/>
    <dgm:cxn modelId="{09200595-E1C1-4216-803B-A9C10231B598}" type="presOf" srcId="{BA346D41-36F3-4CC9-9D74-2F994ECF5BAF}" destId="{19C6170A-2B0B-4387-8CC2-4E29E35E8382}" srcOrd="1" destOrd="0" presId="urn:microsoft.com/office/officeart/2005/8/layout/pyramid1"/>
    <dgm:cxn modelId="{12F78309-2363-490D-AEF5-D611F4C63647}" type="presOf" srcId="{DC28E86A-DF8A-485A-BA4D-95F445AF618D}" destId="{103CA54A-E285-4FA2-80E3-44EB174F8A3E}" srcOrd="1" destOrd="0" presId="urn:microsoft.com/office/officeart/2005/8/layout/pyramid1"/>
    <dgm:cxn modelId="{7D77988D-9978-4321-A6FA-C989F7B5F6C7}" srcId="{86DAD074-328E-45B6-9AF7-788598E0D6FE}" destId="{DC28E86A-DF8A-485A-BA4D-95F445AF618D}" srcOrd="1" destOrd="0" parTransId="{ADF96AFF-7D5E-4299-87A2-6C6AE587C99F}" sibTransId="{9312E9A3-2A06-49E6-9E12-28876E394F4A}"/>
    <dgm:cxn modelId="{679FBFA8-3EA4-4805-B91D-D34EDDA97531}" srcId="{86DAD074-328E-45B6-9AF7-788598E0D6FE}" destId="{BA346D41-36F3-4CC9-9D74-2F994ECF5BAF}" srcOrd="2" destOrd="0" parTransId="{C2FFB99C-CAC0-4334-BA73-9B74683C3B5D}" sibTransId="{C1F7E7CE-1F15-4044-ADB3-4E57DAEBED9B}"/>
    <dgm:cxn modelId="{017B1AE2-4915-4F06-8808-13F545B811BB}" type="presOf" srcId="{AFFD083B-EEB5-4F31-9D09-C630CA364BC3}" destId="{DBC10E65-11C9-4E2B-BE59-8FECA4E980EF}" srcOrd="0" destOrd="0" presId="urn:microsoft.com/office/officeart/2005/8/layout/pyramid1"/>
    <dgm:cxn modelId="{628E4824-7B95-423A-A730-1457A455CCFE}" type="presOf" srcId="{86DAD074-328E-45B6-9AF7-788598E0D6FE}" destId="{D899EF60-1358-41DF-92AE-6577C85C4931}" srcOrd="0" destOrd="0" presId="urn:microsoft.com/office/officeart/2005/8/layout/pyramid1"/>
    <dgm:cxn modelId="{C3333C8D-901E-42CC-9075-0308E73BD939}" type="presOf" srcId="{AFFD083B-EEB5-4F31-9D09-C630CA364BC3}" destId="{0F2BCF0B-D02D-43B3-87B4-DCBA52863AC1}" srcOrd="1" destOrd="0" presId="urn:microsoft.com/office/officeart/2005/8/layout/pyramid1"/>
    <dgm:cxn modelId="{28602920-A098-4F3F-AB3C-784C4C1A81B3}" type="presParOf" srcId="{D899EF60-1358-41DF-92AE-6577C85C4931}" destId="{BAD5760A-F86F-4893-8486-CAC57EF18346}" srcOrd="0" destOrd="0" presId="urn:microsoft.com/office/officeart/2005/8/layout/pyramid1"/>
    <dgm:cxn modelId="{B5EEDA28-77FC-4B03-A5A6-6F705A70845C}" type="presParOf" srcId="{BAD5760A-F86F-4893-8486-CAC57EF18346}" destId="{DBC10E65-11C9-4E2B-BE59-8FECA4E980EF}" srcOrd="0" destOrd="0" presId="urn:microsoft.com/office/officeart/2005/8/layout/pyramid1"/>
    <dgm:cxn modelId="{E36CA068-B9A0-443B-9F7E-6EE6C51118FA}" type="presParOf" srcId="{BAD5760A-F86F-4893-8486-CAC57EF18346}" destId="{0F2BCF0B-D02D-43B3-87B4-DCBA52863AC1}" srcOrd="1" destOrd="0" presId="urn:microsoft.com/office/officeart/2005/8/layout/pyramid1"/>
    <dgm:cxn modelId="{063D460D-39C2-42D7-A004-12C19F2CD944}" type="presParOf" srcId="{D899EF60-1358-41DF-92AE-6577C85C4931}" destId="{AEAD6490-57B8-4CC6-9556-4ED9B8158779}" srcOrd="1" destOrd="0" presId="urn:microsoft.com/office/officeart/2005/8/layout/pyramid1"/>
    <dgm:cxn modelId="{E439935B-ACB6-4EF7-A7E3-BDA8B96DBDC5}" type="presParOf" srcId="{AEAD6490-57B8-4CC6-9556-4ED9B8158779}" destId="{90B5110C-5226-489E-9B18-A1AAD7BE01F3}" srcOrd="0" destOrd="0" presId="urn:microsoft.com/office/officeart/2005/8/layout/pyramid1"/>
    <dgm:cxn modelId="{293418A6-5F24-484F-A282-75AC0BF5D9E0}" type="presParOf" srcId="{AEAD6490-57B8-4CC6-9556-4ED9B8158779}" destId="{103CA54A-E285-4FA2-80E3-44EB174F8A3E}" srcOrd="1" destOrd="0" presId="urn:microsoft.com/office/officeart/2005/8/layout/pyramid1"/>
    <dgm:cxn modelId="{F41DF4C5-AA1D-46BA-9AA4-75C57EEB3B5E}" type="presParOf" srcId="{D899EF60-1358-41DF-92AE-6577C85C4931}" destId="{193C45FD-A048-46BE-9F87-7A5DD3E51B16}" srcOrd="2" destOrd="0" presId="urn:microsoft.com/office/officeart/2005/8/layout/pyramid1"/>
    <dgm:cxn modelId="{241B4188-49A3-4EE9-9DC7-626E0482E863}" type="presParOf" srcId="{193C45FD-A048-46BE-9F87-7A5DD3E51B16}" destId="{7CD9F52B-F74E-44BB-91D7-85E1A5AC1653}" srcOrd="0" destOrd="0" presId="urn:microsoft.com/office/officeart/2005/8/layout/pyramid1"/>
    <dgm:cxn modelId="{1DAE5BFB-F691-43F0-A972-37F11BF2E979}" type="presParOf" srcId="{193C45FD-A048-46BE-9F87-7A5DD3E51B16}" destId="{19C6170A-2B0B-4387-8CC2-4E29E35E8382}" srcOrd="1" destOrd="0" presId="urn:microsoft.com/office/officeart/2005/8/layout/pyramid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A77424-607D-4860-AE36-224C918AF5B6}">
      <dsp:nvSpPr>
        <dsp:cNvPr id="0" name=""/>
        <dsp:cNvSpPr/>
      </dsp:nvSpPr>
      <dsp:spPr>
        <a:xfrm rot="5400000">
          <a:off x="2415233" y="863252"/>
          <a:ext cx="743066" cy="8459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6110DAA-4CCA-470A-A124-19C97A3F23AB}">
      <dsp:nvSpPr>
        <dsp:cNvPr id="0" name=""/>
        <dsp:cNvSpPr/>
      </dsp:nvSpPr>
      <dsp:spPr>
        <a:xfrm>
          <a:off x="2218365" y="39547"/>
          <a:ext cx="1250886" cy="87558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Apzināt esošo situāciju</a:t>
          </a:r>
          <a:endParaRPr lang="lv-LV" sz="1300" kern="1200" dirty="0"/>
        </a:p>
      </dsp:txBody>
      <dsp:txXfrm>
        <a:off x="2261115" y="82297"/>
        <a:ext cx="1165386" cy="790080"/>
      </dsp:txXfrm>
    </dsp:sp>
    <dsp:sp modelId="{29270A61-0826-4ECE-850F-D3F22636390B}">
      <dsp:nvSpPr>
        <dsp:cNvPr id="0" name=""/>
        <dsp:cNvSpPr/>
      </dsp:nvSpPr>
      <dsp:spPr>
        <a:xfrm>
          <a:off x="3469252" y="123054"/>
          <a:ext cx="909775" cy="707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86E20-BDF7-4734-80B0-1057217AAAE3}">
      <dsp:nvSpPr>
        <dsp:cNvPr id="0" name=""/>
        <dsp:cNvSpPr/>
      </dsp:nvSpPr>
      <dsp:spPr>
        <a:xfrm rot="5400000">
          <a:off x="3452351" y="1846817"/>
          <a:ext cx="743066" cy="8459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7B70D75-55DF-453F-A007-0F28BAAD3B79}">
      <dsp:nvSpPr>
        <dsp:cNvPr id="0" name=""/>
        <dsp:cNvSpPr/>
      </dsp:nvSpPr>
      <dsp:spPr>
        <a:xfrm>
          <a:off x="3255483" y="1023113"/>
          <a:ext cx="1250886" cy="87558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Prioritātes</a:t>
          </a:r>
          <a:endParaRPr lang="lv-LV" sz="1300" kern="1200" dirty="0"/>
        </a:p>
      </dsp:txBody>
      <dsp:txXfrm>
        <a:off x="3298233" y="1065863"/>
        <a:ext cx="1165386" cy="790080"/>
      </dsp:txXfrm>
    </dsp:sp>
    <dsp:sp modelId="{9AA92BDF-61AD-4586-B632-59DDC3DBFB32}">
      <dsp:nvSpPr>
        <dsp:cNvPr id="0" name=""/>
        <dsp:cNvSpPr/>
      </dsp:nvSpPr>
      <dsp:spPr>
        <a:xfrm>
          <a:off x="4506370" y="1106619"/>
          <a:ext cx="909775" cy="707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2C8FD-F6DD-4A0D-95C9-A9C3EF09F8F9}">
      <dsp:nvSpPr>
        <dsp:cNvPr id="0" name=""/>
        <dsp:cNvSpPr/>
      </dsp:nvSpPr>
      <dsp:spPr>
        <a:xfrm rot="5400000">
          <a:off x="4489469" y="2830382"/>
          <a:ext cx="743066" cy="8459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12FEC4C-A7A4-439A-8CA6-AE6BADBE8D05}">
      <dsp:nvSpPr>
        <dsp:cNvPr id="0" name=""/>
        <dsp:cNvSpPr/>
      </dsp:nvSpPr>
      <dsp:spPr>
        <a:xfrm>
          <a:off x="4292601" y="2006678"/>
          <a:ext cx="1250886" cy="87558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Ko MĒS gribam darīt?</a:t>
          </a:r>
          <a:endParaRPr lang="lv-LV" sz="1300" kern="1200" dirty="0"/>
        </a:p>
      </dsp:txBody>
      <dsp:txXfrm>
        <a:off x="4335351" y="2049428"/>
        <a:ext cx="1165386" cy="790080"/>
      </dsp:txXfrm>
    </dsp:sp>
    <dsp:sp modelId="{BC0D8DBC-D67F-4E92-B943-4DDED17A30DD}">
      <dsp:nvSpPr>
        <dsp:cNvPr id="0" name=""/>
        <dsp:cNvSpPr/>
      </dsp:nvSpPr>
      <dsp:spPr>
        <a:xfrm>
          <a:off x="5543488" y="2090185"/>
          <a:ext cx="909775" cy="707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F0B8F-8E6B-4826-ABC7-0E6EEFD3BC95}">
      <dsp:nvSpPr>
        <dsp:cNvPr id="0" name=""/>
        <dsp:cNvSpPr/>
      </dsp:nvSpPr>
      <dsp:spPr>
        <a:xfrm rot="5400000">
          <a:off x="5526587" y="3813948"/>
          <a:ext cx="743066" cy="8459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AF619C9-A5D7-4F5E-9D7B-03DB7C2482E6}">
      <dsp:nvSpPr>
        <dsp:cNvPr id="0" name=""/>
        <dsp:cNvSpPr/>
      </dsp:nvSpPr>
      <dsp:spPr>
        <a:xfrm>
          <a:off x="5329719" y="2990244"/>
          <a:ext cx="1250886" cy="87558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Ieviešanas, uzturēšanas izmaksas un bilance</a:t>
          </a:r>
          <a:endParaRPr lang="lv-LV" sz="1300" kern="1200" dirty="0"/>
        </a:p>
      </dsp:txBody>
      <dsp:txXfrm>
        <a:off x="5372469" y="3032994"/>
        <a:ext cx="1165386" cy="790080"/>
      </dsp:txXfrm>
    </dsp:sp>
    <dsp:sp modelId="{FB681D5B-8E33-4FF7-967B-A8A306949246}">
      <dsp:nvSpPr>
        <dsp:cNvPr id="0" name=""/>
        <dsp:cNvSpPr/>
      </dsp:nvSpPr>
      <dsp:spPr>
        <a:xfrm>
          <a:off x="6580606" y="3073750"/>
          <a:ext cx="909775" cy="707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4AF9A-0249-4EA7-9F21-8F7030D146A7}">
      <dsp:nvSpPr>
        <dsp:cNvPr id="0" name=""/>
        <dsp:cNvSpPr/>
      </dsp:nvSpPr>
      <dsp:spPr>
        <a:xfrm rot="5400000">
          <a:off x="6563705" y="4797513"/>
          <a:ext cx="743066" cy="8459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E3A436C-8151-4BB2-A2C6-CB736C5E51DB}">
      <dsp:nvSpPr>
        <dsp:cNvPr id="0" name=""/>
        <dsp:cNvSpPr/>
      </dsp:nvSpPr>
      <dsp:spPr>
        <a:xfrm>
          <a:off x="6366837" y="3973809"/>
          <a:ext cx="1250886" cy="87558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Ko MĒS varam atļauties?</a:t>
          </a:r>
          <a:endParaRPr lang="lv-LV" sz="1300" kern="1200" dirty="0"/>
        </a:p>
      </dsp:txBody>
      <dsp:txXfrm>
        <a:off x="6409587" y="4016559"/>
        <a:ext cx="1165386" cy="790080"/>
      </dsp:txXfrm>
    </dsp:sp>
    <dsp:sp modelId="{D165F79F-CF02-4ED6-99DF-2F0B9F14F49C}">
      <dsp:nvSpPr>
        <dsp:cNvPr id="0" name=""/>
        <dsp:cNvSpPr/>
      </dsp:nvSpPr>
      <dsp:spPr>
        <a:xfrm>
          <a:off x="7617724" y="4057316"/>
          <a:ext cx="909775" cy="707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8A1107-C651-4F87-8B3F-9188168D34BE}">
      <dsp:nvSpPr>
        <dsp:cNvPr id="0" name=""/>
        <dsp:cNvSpPr/>
      </dsp:nvSpPr>
      <dsp:spPr>
        <a:xfrm>
          <a:off x="7403955" y="4957375"/>
          <a:ext cx="1250886" cy="87558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ES fondi</a:t>
          </a:r>
          <a:endParaRPr lang="lv-LV" sz="1300" kern="1200" dirty="0"/>
        </a:p>
      </dsp:txBody>
      <dsp:txXfrm>
        <a:off x="7446705" y="5000125"/>
        <a:ext cx="1165386" cy="790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EDED8-5336-4756-9D2E-B8E05DF81731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065A0-FEFA-4462-8533-8FC5E7C44D4A}">
      <dsp:nvSpPr>
        <dsp:cNvPr id="0" name=""/>
        <dsp:cNvSpPr/>
      </dsp:nvSpPr>
      <dsp:spPr>
        <a:xfrm>
          <a:off x="384538" y="253918"/>
          <a:ext cx="5656275" cy="5081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dirty="0" smtClean="0"/>
            <a:t>Veikt ielu, ceļu un teritorijas apgaismojumu tīkla inventarizāciju un gaismas līniju jaudas patēriņa aprēķinus</a:t>
          </a:r>
          <a:endParaRPr lang="lv-LV" sz="1600" kern="1200" dirty="0"/>
        </a:p>
      </dsp:txBody>
      <dsp:txXfrm>
        <a:off x="384538" y="253918"/>
        <a:ext cx="5656275" cy="508162"/>
      </dsp:txXfrm>
    </dsp:sp>
    <dsp:sp modelId="{0BEFB853-D083-4D59-BBC4-2827970B4224}">
      <dsp:nvSpPr>
        <dsp:cNvPr id="0" name=""/>
        <dsp:cNvSpPr/>
      </dsp:nvSpPr>
      <dsp:spPr>
        <a:xfrm>
          <a:off x="66936" y="190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7DF09C-F8BF-4190-9062-2EC1007DBF7C}">
      <dsp:nvSpPr>
        <dsp:cNvPr id="0" name=""/>
        <dsp:cNvSpPr/>
      </dsp:nvSpPr>
      <dsp:spPr>
        <a:xfrm>
          <a:off x="748672" y="1015918"/>
          <a:ext cx="5292140" cy="5081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dirty="0" smtClean="0"/>
            <a:t>Uzskaitīt kopējo apgaismes ķermeņu daudzumu un veidu</a:t>
          </a:r>
          <a:endParaRPr lang="lv-LV" sz="1600" kern="1200" dirty="0"/>
        </a:p>
      </dsp:txBody>
      <dsp:txXfrm>
        <a:off x="748672" y="1015918"/>
        <a:ext cx="5292140" cy="508162"/>
      </dsp:txXfrm>
    </dsp:sp>
    <dsp:sp modelId="{D6D84D15-9D45-4963-BBC6-1A74B88E53EB}">
      <dsp:nvSpPr>
        <dsp:cNvPr id="0" name=""/>
        <dsp:cNvSpPr/>
      </dsp:nvSpPr>
      <dsp:spPr>
        <a:xfrm>
          <a:off x="431071" y="952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4364AE-3473-4594-9576-E7B82965B924}">
      <dsp:nvSpPr>
        <dsp:cNvPr id="0" name=""/>
        <dsp:cNvSpPr/>
      </dsp:nvSpPr>
      <dsp:spPr>
        <a:xfrm>
          <a:off x="860432" y="1777918"/>
          <a:ext cx="5180380" cy="5081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dirty="0" smtClean="0"/>
            <a:t>Apzināt esošo apgaismes elektropārvades līniju kopējo garumu</a:t>
          </a:r>
          <a:endParaRPr lang="lv-LV" sz="1600" kern="1200" dirty="0"/>
        </a:p>
      </dsp:txBody>
      <dsp:txXfrm>
        <a:off x="860432" y="1777918"/>
        <a:ext cx="5180380" cy="508162"/>
      </dsp:txXfrm>
    </dsp:sp>
    <dsp:sp modelId="{6D1E6964-FAB4-4894-8160-E5365F9B6309}">
      <dsp:nvSpPr>
        <dsp:cNvPr id="0" name=""/>
        <dsp:cNvSpPr/>
      </dsp:nvSpPr>
      <dsp:spPr>
        <a:xfrm>
          <a:off x="542831" y="1714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FA7C56-AD71-488E-B94E-41897260920E}">
      <dsp:nvSpPr>
        <dsp:cNvPr id="0" name=""/>
        <dsp:cNvSpPr/>
      </dsp:nvSpPr>
      <dsp:spPr>
        <a:xfrm>
          <a:off x="748672" y="2539918"/>
          <a:ext cx="5292140" cy="5081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dirty="0" smtClean="0"/>
            <a:t>Izveidot digitālo grafisko karti</a:t>
          </a:r>
          <a:endParaRPr lang="lv-LV" sz="1600" kern="1200" dirty="0"/>
        </a:p>
      </dsp:txBody>
      <dsp:txXfrm>
        <a:off x="748672" y="2539918"/>
        <a:ext cx="5292140" cy="508162"/>
      </dsp:txXfrm>
    </dsp:sp>
    <dsp:sp modelId="{B85B317B-B558-4777-AAF6-736868A96FDF}">
      <dsp:nvSpPr>
        <dsp:cNvPr id="0" name=""/>
        <dsp:cNvSpPr/>
      </dsp:nvSpPr>
      <dsp:spPr>
        <a:xfrm>
          <a:off x="431071" y="2476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C870A4-D35D-43AD-8661-57142116CF8A}">
      <dsp:nvSpPr>
        <dsp:cNvPr id="0" name=""/>
        <dsp:cNvSpPr/>
      </dsp:nvSpPr>
      <dsp:spPr>
        <a:xfrm>
          <a:off x="384538" y="3301918"/>
          <a:ext cx="5656275" cy="5081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dirty="0" smtClean="0"/>
            <a:t>Apzināt esošā tīkla uzturēšanas izmaksas</a:t>
          </a:r>
          <a:endParaRPr lang="lv-LV" sz="1600" kern="1200" dirty="0"/>
        </a:p>
      </dsp:txBody>
      <dsp:txXfrm>
        <a:off x="384538" y="3301918"/>
        <a:ext cx="5656275" cy="508162"/>
      </dsp:txXfrm>
    </dsp:sp>
    <dsp:sp modelId="{2C3362B9-8A53-49F6-A10F-9803C418F953}">
      <dsp:nvSpPr>
        <dsp:cNvPr id="0" name=""/>
        <dsp:cNvSpPr/>
      </dsp:nvSpPr>
      <dsp:spPr>
        <a:xfrm>
          <a:off x="66936" y="3238398"/>
          <a:ext cx="635203" cy="635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EDED8-5336-4756-9D2E-B8E05DF81731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065A0-FEFA-4462-8533-8FC5E7C44D4A}">
      <dsp:nvSpPr>
        <dsp:cNvPr id="0" name=""/>
        <dsp:cNvSpPr/>
      </dsp:nvSpPr>
      <dsp:spPr>
        <a:xfrm>
          <a:off x="328048" y="214010"/>
          <a:ext cx="5712764" cy="4278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961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dirty="0" smtClean="0"/>
            <a:t>Elektroenerģijas patēriņa samazināšana</a:t>
          </a:r>
          <a:endParaRPr lang="lv-LV" sz="1700" kern="1200" dirty="0"/>
        </a:p>
      </dsp:txBody>
      <dsp:txXfrm>
        <a:off x="328048" y="214010"/>
        <a:ext cx="5712764" cy="427857"/>
      </dsp:txXfrm>
    </dsp:sp>
    <dsp:sp modelId="{0BEFB853-D083-4D59-BBC4-2827970B4224}">
      <dsp:nvSpPr>
        <dsp:cNvPr id="0" name=""/>
        <dsp:cNvSpPr/>
      </dsp:nvSpPr>
      <dsp:spPr>
        <a:xfrm>
          <a:off x="60637" y="160528"/>
          <a:ext cx="534822" cy="534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39C005-D6FA-41BB-A7F3-E0CCEEC64143}">
      <dsp:nvSpPr>
        <dsp:cNvPr id="0" name=""/>
        <dsp:cNvSpPr/>
      </dsp:nvSpPr>
      <dsp:spPr>
        <a:xfrm>
          <a:off x="679991" y="855715"/>
          <a:ext cx="5360822" cy="4278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961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dirty="0" smtClean="0"/>
            <a:t>Uzturēšanas izmaksu samazināšana</a:t>
          </a:r>
          <a:endParaRPr lang="lv-LV" sz="1700" kern="1200" dirty="0"/>
        </a:p>
      </dsp:txBody>
      <dsp:txXfrm>
        <a:off x="679991" y="855715"/>
        <a:ext cx="5360822" cy="427857"/>
      </dsp:txXfrm>
    </dsp:sp>
    <dsp:sp modelId="{1116BB52-FDBC-4F55-9D96-342B681CFED7}">
      <dsp:nvSpPr>
        <dsp:cNvPr id="0" name=""/>
        <dsp:cNvSpPr/>
      </dsp:nvSpPr>
      <dsp:spPr>
        <a:xfrm>
          <a:off x="412579" y="802233"/>
          <a:ext cx="534822" cy="534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89D41F-F5E3-4B4D-8176-E21B3F481412}">
      <dsp:nvSpPr>
        <dsp:cNvPr id="0" name=""/>
        <dsp:cNvSpPr/>
      </dsp:nvSpPr>
      <dsp:spPr>
        <a:xfrm>
          <a:off x="840925" y="1497421"/>
          <a:ext cx="5199888" cy="4278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961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smtClean="0"/>
            <a:t>Fiziski un morāli novecojušo iekārtu nomaiņa</a:t>
          </a:r>
          <a:endParaRPr lang="lv-LV" sz="1700" kern="1200" dirty="0"/>
        </a:p>
      </dsp:txBody>
      <dsp:txXfrm>
        <a:off x="840925" y="1497421"/>
        <a:ext cx="5199888" cy="427857"/>
      </dsp:txXfrm>
    </dsp:sp>
    <dsp:sp modelId="{9F873875-F549-4929-8079-60E18E47BCFB}">
      <dsp:nvSpPr>
        <dsp:cNvPr id="0" name=""/>
        <dsp:cNvSpPr/>
      </dsp:nvSpPr>
      <dsp:spPr>
        <a:xfrm>
          <a:off x="573514" y="1443939"/>
          <a:ext cx="534822" cy="534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88AB90-1CB1-4765-8F65-7A2E816B145E}">
      <dsp:nvSpPr>
        <dsp:cNvPr id="0" name=""/>
        <dsp:cNvSpPr/>
      </dsp:nvSpPr>
      <dsp:spPr>
        <a:xfrm>
          <a:off x="840925" y="2138720"/>
          <a:ext cx="5199888" cy="4278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961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dirty="0" smtClean="0"/>
            <a:t>Ceļu satiksmes drošības uzlabošana</a:t>
          </a:r>
          <a:endParaRPr lang="lv-LV" sz="1700" kern="1200" dirty="0"/>
        </a:p>
      </dsp:txBody>
      <dsp:txXfrm>
        <a:off x="840925" y="2138720"/>
        <a:ext cx="5199888" cy="427857"/>
      </dsp:txXfrm>
    </dsp:sp>
    <dsp:sp modelId="{D6D84D15-9D45-4963-BBC6-1A74B88E53EB}">
      <dsp:nvSpPr>
        <dsp:cNvPr id="0" name=""/>
        <dsp:cNvSpPr/>
      </dsp:nvSpPr>
      <dsp:spPr>
        <a:xfrm>
          <a:off x="573514" y="2085238"/>
          <a:ext cx="534822" cy="534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F19AC8-EF8F-42C0-97EE-A6AD4D0C6FC4}">
      <dsp:nvSpPr>
        <dsp:cNvPr id="0" name=""/>
        <dsp:cNvSpPr/>
      </dsp:nvSpPr>
      <dsp:spPr>
        <a:xfrm>
          <a:off x="679991" y="2780426"/>
          <a:ext cx="5360822" cy="4278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961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dirty="0" smtClean="0"/>
            <a:t>Iedzīvotāju sūdzības un ieteikumi</a:t>
          </a:r>
          <a:endParaRPr lang="lv-LV" sz="1700" kern="1200" dirty="0"/>
        </a:p>
      </dsp:txBody>
      <dsp:txXfrm>
        <a:off x="679991" y="2780426"/>
        <a:ext cx="5360822" cy="427857"/>
      </dsp:txXfrm>
    </dsp:sp>
    <dsp:sp modelId="{6D1E6964-FAB4-4894-8160-E5365F9B6309}">
      <dsp:nvSpPr>
        <dsp:cNvPr id="0" name=""/>
        <dsp:cNvSpPr/>
      </dsp:nvSpPr>
      <dsp:spPr>
        <a:xfrm>
          <a:off x="412579" y="2726944"/>
          <a:ext cx="534822" cy="534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121650-45C6-4CC2-A303-26BF476E9F58}">
      <dsp:nvSpPr>
        <dsp:cNvPr id="0" name=""/>
        <dsp:cNvSpPr/>
      </dsp:nvSpPr>
      <dsp:spPr>
        <a:xfrm>
          <a:off x="328048" y="3422131"/>
          <a:ext cx="5712764" cy="4278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961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700" kern="1200" dirty="0" smtClean="0"/>
            <a:t>Pilsētvides tēla uzlabošana un videi draudzīgi risinājumi</a:t>
          </a:r>
          <a:endParaRPr lang="lv-LV" sz="1700" kern="1200" dirty="0"/>
        </a:p>
      </dsp:txBody>
      <dsp:txXfrm>
        <a:off x="328048" y="3422131"/>
        <a:ext cx="5712764" cy="427857"/>
      </dsp:txXfrm>
    </dsp:sp>
    <dsp:sp modelId="{F1F335A3-912B-4413-98BF-D339F4035EC9}">
      <dsp:nvSpPr>
        <dsp:cNvPr id="0" name=""/>
        <dsp:cNvSpPr/>
      </dsp:nvSpPr>
      <dsp:spPr>
        <a:xfrm>
          <a:off x="60637" y="3368649"/>
          <a:ext cx="534822" cy="534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5628C-7D3F-4B11-9807-F6E0B3A88F68}">
      <dsp:nvSpPr>
        <dsp:cNvPr id="0" name=""/>
        <dsp:cNvSpPr/>
      </dsp:nvSpPr>
      <dsp:spPr>
        <a:xfrm rot="5400000">
          <a:off x="3621405" y="-1293891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dirty="0" smtClean="0"/>
            <a:t>Pilnīga apgaismes tīkla nomaiņa: gaismekļi, balsti, līnijas, uzskaites </a:t>
          </a:r>
          <a:r>
            <a:rPr lang="lv-LV" sz="1600" kern="1200" dirty="0" err="1" smtClean="0"/>
            <a:t>sadalnes</a:t>
          </a:r>
          <a:r>
            <a:rPr lang="lv-LV" sz="1600" kern="1200" dirty="0" smtClean="0"/>
            <a:t>, vadības sistēma</a:t>
          </a:r>
          <a:endParaRPr lang="lv-LV" sz="1600" kern="1200" dirty="0"/>
        </a:p>
      </dsp:txBody>
      <dsp:txXfrm rot="-5400000">
        <a:off x="2194561" y="184100"/>
        <a:ext cx="3850293" cy="945456"/>
      </dsp:txXfrm>
    </dsp:sp>
    <dsp:sp modelId="{5C90A3A4-46D2-432A-84F2-2B184881B849}">
      <dsp:nvSpPr>
        <dsp:cNvPr id="0" name=""/>
        <dsp:cNvSpPr/>
      </dsp:nvSpPr>
      <dsp:spPr>
        <a:xfrm>
          <a:off x="0" y="1984"/>
          <a:ext cx="2194560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700" kern="1200" dirty="0" smtClean="0"/>
            <a:t>Maksimālā programma</a:t>
          </a:r>
          <a:endParaRPr lang="lv-LV" sz="2700" kern="1200" dirty="0"/>
        </a:p>
      </dsp:txBody>
      <dsp:txXfrm>
        <a:off x="63934" y="65918"/>
        <a:ext cx="2066692" cy="1181819"/>
      </dsp:txXfrm>
    </dsp:sp>
    <dsp:sp modelId="{95E35070-F562-44DE-AF64-8F88380B2BD9}">
      <dsp:nvSpPr>
        <dsp:cNvPr id="0" name=""/>
        <dsp:cNvSpPr/>
      </dsp:nvSpPr>
      <dsp:spPr>
        <a:xfrm rot="5400000">
          <a:off x="3621405" y="81279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dirty="0" smtClean="0"/>
            <a:t>Apgaismes tīkla rekonstrukcija izvēloties iekārtas, kuras nodrošina lielāko energoefektivitāti un mazākās uzturēšanas un ieviešanas izmaksas</a:t>
          </a:r>
          <a:endParaRPr lang="lv-LV" sz="1600" kern="1200" dirty="0"/>
        </a:p>
      </dsp:txBody>
      <dsp:txXfrm rot="-5400000">
        <a:off x="2194561" y="1559271"/>
        <a:ext cx="3850293" cy="945456"/>
      </dsp:txXfrm>
    </dsp:sp>
    <dsp:sp modelId="{9BA136E1-AFF3-4BFE-A5BE-7F3DC0722E8E}">
      <dsp:nvSpPr>
        <dsp:cNvPr id="0" name=""/>
        <dsp:cNvSpPr/>
      </dsp:nvSpPr>
      <dsp:spPr>
        <a:xfrm>
          <a:off x="0" y="1377156"/>
          <a:ext cx="2194560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700" kern="1200" dirty="0" smtClean="0"/>
            <a:t>Ekonomiskā programma</a:t>
          </a:r>
          <a:endParaRPr lang="lv-LV" sz="2700" kern="1200" dirty="0"/>
        </a:p>
      </dsp:txBody>
      <dsp:txXfrm>
        <a:off x="63934" y="1441090"/>
        <a:ext cx="2066692" cy="1181819"/>
      </dsp:txXfrm>
    </dsp:sp>
    <dsp:sp modelId="{27080166-9442-4C17-A38C-175FFA4271AF}">
      <dsp:nvSpPr>
        <dsp:cNvPr id="0" name=""/>
        <dsp:cNvSpPr/>
      </dsp:nvSpPr>
      <dsp:spPr>
        <a:xfrm rot="5400000">
          <a:off x="3621405" y="1456451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dirty="0" smtClean="0"/>
            <a:t>Kritisko iekārtu nomaiņa</a:t>
          </a:r>
          <a:endParaRPr lang="lv-LV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dirty="0" smtClean="0"/>
            <a:t>Fiziski un morāli novecojušo iekārtu nomaiņa</a:t>
          </a:r>
          <a:endParaRPr lang="lv-LV" sz="1600" kern="1200" dirty="0"/>
        </a:p>
      </dsp:txBody>
      <dsp:txXfrm rot="-5400000">
        <a:off x="2194561" y="2934443"/>
        <a:ext cx="3850293" cy="945456"/>
      </dsp:txXfrm>
    </dsp:sp>
    <dsp:sp modelId="{C12586AB-B0C0-4343-BC7D-874D07FA575B}">
      <dsp:nvSpPr>
        <dsp:cNvPr id="0" name=""/>
        <dsp:cNvSpPr/>
      </dsp:nvSpPr>
      <dsp:spPr>
        <a:xfrm>
          <a:off x="0" y="2752328"/>
          <a:ext cx="2194560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700" kern="1200" dirty="0" smtClean="0"/>
            <a:t>Minimālā programma</a:t>
          </a:r>
          <a:endParaRPr lang="lv-LV" sz="2700" kern="1200" dirty="0"/>
        </a:p>
      </dsp:txBody>
      <dsp:txXfrm>
        <a:off x="63934" y="2816262"/>
        <a:ext cx="2066692" cy="11818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C10E65-11C9-4E2B-BE59-8FECA4E980EF}">
      <dsp:nvSpPr>
        <dsp:cNvPr id="0" name=""/>
        <dsp:cNvSpPr/>
      </dsp:nvSpPr>
      <dsp:spPr>
        <a:xfrm>
          <a:off x="2032000" y="0"/>
          <a:ext cx="2032000" cy="1354666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500" kern="1200" dirty="0" err="1" smtClean="0"/>
            <a:t>Proejektējamā</a:t>
          </a:r>
          <a:r>
            <a:rPr lang="lv-LV" sz="2500" kern="1200" dirty="0" smtClean="0"/>
            <a:t> situācijas apzināšana</a:t>
          </a:r>
          <a:endParaRPr lang="lv-LV" sz="2500" kern="1200" dirty="0"/>
        </a:p>
      </dsp:txBody>
      <dsp:txXfrm>
        <a:off x="2032000" y="0"/>
        <a:ext cx="2032000" cy="1354666"/>
      </dsp:txXfrm>
    </dsp:sp>
    <dsp:sp modelId="{90B5110C-5226-489E-9B18-A1AAD7BE01F3}">
      <dsp:nvSpPr>
        <dsp:cNvPr id="0" name=""/>
        <dsp:cNvSpPr/>
      </dsp:nvSpPr>
      <dsp:spPr>
        <a:xfrm>
          <a:off x="1015999" y="1354666"/>
          <a:ext cx="4064000" cy="1354666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500" kern="1200" dirty="0" smtClean="0"/>
            <a:t>Materiālu izmaksas</a:t>
          </a:r>
          <a:endParaRPr lang="lv-LV" sz="2500" kern="1200" dirty="0"/>
        </a:p>
      </dsp:txBody>
      <dsp:txXfrm>
        <a:off x="1727199" y="1354666"/>
        <a:ext cx="2641600" cy="1354666"/>
      </dsp:txXfrm>
    </dsp:sp>
    <dsp:sp modelId="{7CD9F52B-F74E-44BB-91D7-85E1A5AC1653}">
      <dsp:nvSpPr>
        <dsp:cNvPr id="0" name=""/>
        <dsp:cNvSpPr/>
      </dsp:nvSpPr>
      <dsp:spPr>
        <a:xfrm>
          <a:off x="0" y="2709333"/>
          <a:ext cx="6096000" cy="1354666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500" kern="1200" dirty="0" smtClean="0"/>
            <a:t>Darbu izmaksas</a:t>
          </a:r>
          <a:endParaRPr lang="lv-LV" sz="2500" kern="1200" dirty="0"/>
        </a:p>
      </dsp:txBody>
      <dsp:txXfrm>
        <a:off x="1066799" y="2709333"/>
        <a:ext cx="3962400" cy="1354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F60B-4E1D-4390-BA06-C2B05898D43A}" type="datetimeFigureOut">
              <a:rPr lang="lv-LV" smtClean="0"/>
              <a:pPr/>
              <a:t>2012.04.12.</a:t>
            </a:fld>
            <a:endParaRPr lang="lv-LV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EE51A60-29CF-48DC-81B8-0B11FE19380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F60B-4E1D-4390-BA06-C2B05898D43A}" type="datetimeFigureOut">
              <a:rPr lang="lv-LV" smtClean="0"/>
              <a:pPr/>
              <a:t>2012.04.12.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1A60-29CF-48DC-81B8-0B11FE19380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F60B-4E1D-4390-BA06-C2B05898D43A}" type="datetimeFigureOut">
              <a:rPr lang="lv-LV" smtClean="0"/>
              <a:pPr/>
              <a:t>2012.04.12.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1A60-29CF-48DC-81B8-0B11FE19380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F60B-4E1D-4390-BA06-C2B05898D43A}" type="datetimeFigureOut">
              <a:rPr lang="lv-LV" smtClean="0"/>
              <a:pPr/>
              <a:t>2012.04.12.</a:t>
            </a:fld>
            <a:endParaRPr lang="lv-LV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lv-LV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EE51A60-29CF-48DC-81B8-0B11FE19380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F60B-4E1D-4390-BA06-C2B05898D43A}" type="datetimeFigureOut">
              <a:rPr lang="lv-LV" smtClean="0"/>
              <a:pPr/>
              <a:t>2012.04.12.</a:t>
            </a:fld>
            <a:endParaRPr lang="lv-LV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1A60-29CF-48DC-81B8-0B11FE19380C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F60B-4E1D-4390-BA06-C2B05898D43A}" type="datetimeFigureOut">
              <a:rPr lang="lv-LV" smtClean="0"/>
              <a:pPr/>
              <a:t>2012.04.12.</a:t>
            </a:fld>
            <a:endParaRPr lang="lv-LV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1A60-29CF-48DC-81B8-0B11FE19380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F60B-4E1D-4390-BA06-C2B05898D43A}" type="datetimeFigureOut">
              <a:rPr lang="lv-LV" smtClean="0"/>
              <a:pPr/>
              <a:t>2012.04.12.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EE51A60-29CF-48DC-81B8-0B11FE19380C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F60B-4E1D-4390-BA06-C2B05898D43A}" type="datetimeFigureOut">
              <a:rPr lang="lv-LV" smtClean="0"/>
              <a:pPr/>
              <a:t>2012.04.12.</a:t>
            </a:fld>
            <a:endParaRPr lang="lv-LV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1A60-29CF-48DC-81B8-0B11FE19380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F60B-4E1D-4390-BA06-C2B05898D43A}" type="datetimeFigureOut">
              <a:rPr lang="lv-LV" smtClean="0"/>
              <a:pPr/>
              <a:t>2012.04.12.</a:t>
            </a:fld>
            <a:endParaRPr lang="lv-LV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1A60-29CF-48DC-81B8-0B11FE19380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F60B-4E1D-4390-BA06-C2B05898D43A}" type="datetimeFigureOut">
              <a:rPr lang="lv-LV" smtClean="0"/>
              <a:pPr/>
              <a:t>2012.04.12.</a:t>
            </a:fld>
            <a:endParaRPr lang="lv-LV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1A60-29CF-48DC-81B8-0B11FE19380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F60B-4E1D-4390-BA06-C2B05898D43A}" type="datetimeFigureOut">
              <a:rPr lang="lv-LV" smtClean="0"/>
              <a:pPr/>
              <a:t>2012.04.12.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1A60-29CF-48DC-81B8-0B11FE19380C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7D5F60B-4E1D-4390-BA06-C2B05898D43A}" type="datetimeFigureOut">
              <a:rPr lang="lv-LV" smtClean="0"/>
              <a:pPr/>
              <a:t>2012.04.12.</a:t>
            </a:fld>
            <a:endParaRPr lang="lv-LV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EE51A60-29CF-48DC-81B8-0B11FE19380C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3408" y="2753264"/>
            <a:ext cx="80572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sz="2800" b="1" dirty="0" smtClean="0"/>
              <a:t>Apmācība par Finanšu un tehniskā pētījuma izstrādi</a:t>
            </a:r>
          </a:p>
          <a:p>
            <a:pPr algn="ctr"/>
            <a:r>
              <a:rPr lang="lv-LV" sz="2800" b="1" dirty="0" smtClean="0"/>
              <a:t>un projektu sagatavošanu realizēšanai</a:t>
            </a:r>
            <a:endParaRPr lang="lv-LV" sz="2800" b="1" dirty="0"/>
          </a:p>
        </p:txBody>
      </p:sp>
      <p:pic>
        <p:nvPicPr>
          <p:cNvPr id="5" name="Picture 3" descr="ESF-SIF-ES-Krasains2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8785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346503"/>
            <a:ext cx="3253339" cy="9721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7816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2419058666"/>
              </p:ext>
            </p:extLst>
          </p:nvPr>
        </p:nvGraphicFramePr>
        <p:xfrm>
          <a:off x="-684584" y="508825"/>
          <a:ext cx="10873208" cy="5872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23728" y="260647"/>
            <a:ext cx="545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b="1" dirty="0" smtClean="0">
                <a:latin typeface="Arial" pitchFamily="34" charset="0"/>
                <a:cs typeface="Arial" pitchFamily="34" charset="0"/>
              </a:rPr>
              <a:t>PĒTĪJUMA IZSTRĀDES VADLĪNIJAS</a:t>
            </a:r>
            <a:endParaRPr lang="lv-LV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51520" y="722312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6691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260648"/>
            <a:ext cx="4406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lv-LV" sz="2400" b="1" dirty="0" smtClean="0">
                <a:latin typeface="Arial" pitchFamily="34" charset="0"/>
                <a:cs typeface="Arial" pitchFamily="34" charset="0"/>
              </a:rPr>
              <a:t>APZINĀT ESOŠO SITUĀCIJU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39900867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251520" y="722312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5542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260648"/>
            <a:ext cx="2252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lv-LV" sz="2400" b="1" dirty="0" smtClean="0">
                <a:latin typeface="Arial" pitchFamily="34" charset="0"/>
                <a:cs typeface="Arial" pitchFamily="34" charset="0"/>
              </a:rPr>
              <a:t>PRIORITĀTES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520" y="722312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Diagram 9"/>
          <p:cNvGraphicFramePr/>
          <p:nvPr>
            <p:extLst>
              <p:ext uri="{D42A27DB-BD31-4B8C-83A1-F6EECF244321}">
                <p14:modId xmlns="" xmlns:p14="http://schemas.microsoft.com/office/powerpoint/2010/main" val="51024983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154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260648"/>
            <a:ext cx="3945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lv-LV" sz="2400" b="1" dirty="0" smtClean="0">
                <a:latin typeface="Arial" pitchFamily="34" charset="0"/>
                <a:cs typeface="Arial" pitchFamily="34" charset="0"/>
              </a:rPr>
              <a:t>KO MĒS GRIBAM DARĪT?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520" y="722312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590549318"/>
              </p:ext>
            </p:extLst>
          </p:nvPr>
        </p:nvGraphicFramePr>
        <p:xfrm>
          <a:off x="1560004" y="16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54681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260648"/>
            <a:ext cx="8223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lv-LV" sz="2400" b="1" dirty="0" smtClean="0">
                <a:latin typeface="Arial" pitchFamily="34" charset="0"/>
                <a:cs typeface="Arial" pitchFamily="34" charset="0"/>
              </a:rPr>
              <a:t>IEVIEŠANAS, UZTURĒŠANAS IZMAKSAS UN BILANCE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520" y="722312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2464221640"/>
              </p:ext>
            </p:extLst>
          </p:nvPr>
        </p:nvGraphicFramePr>
        <p:xfrm>
          <a:off x="1459399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64977" y="1105014"/>
            <a:ext cx="6684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lv-LV" sz="2400" b="1" dirty="0" smtClean="0">
                <a:latin typeface="Arial" pitchFamily="34" charset="0"/>
                <a:cs typeface="Arial" pitchFamily="34" charset="0"/>
              </a:rPr>
              <a:t>IEVIEŠANAS UN UZTURĒŠANAS IZMAKSAS</a:t>
            </a:r>
          </a:p>
        </p:txBody>
      </p:sp>
    </p:spTree>
    <p:extLst>
      <p:ext uri="{BB962C8B-B14F-4D97-AF65-F5344CB8AC3E}">
        <p14:creationId xmlns="" xmlns:p14="http://schemas.microsoft.com/office/powerpoint/2010/main" val="281698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03648" y="3571876"/>
            <a:ext cx="3888432" cy="1785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Rectangle 3"/>
          <p:cNvSpPr/>
          <p:nvPr/>
        </p:nvSpPr>
        <p:spPr>
          <a:xfrm>
            <a:off x="1403648" y="1714488"/>
            <a:ext cx="3888432" cy="1857388"/>
          </a:xfrm>
          <a:prstGeom prst="rect">
            <a:avLst/>
          </a:prstGeom>
          <a:solidFill>
            <a:srgbClr val="49C8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="" xmlns:p14="http://schemas.microsoft.com/office/powerpoint/2010/main" val="3807925142"/>
              </p:ext>
            </p:extLst>
          </p:nvPr>
        </p:nvGraphicFramePr>
        <p:xfrm>
          <a:off x="683568" y="1052736"/>
          <a:ext cx="774608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00760" y="4000504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Projekta īstenošana tikai ar </a:t>
            </a:r>
          </a:p>
          <a:p>
            <a:r>
              <a:rPr lang="lv-LV" dirty="0" smtClean="0"/>
              <a:t>pašvaldības līdzekļiem</a:t>
            </a:r>
            <a:endParaRPr lang="lv-LV" dirty="0"/>
          </a:p>
        </p:txBody>
      </p:sp>
      <p:sp>
        <p:nvSpPr>
          <p:cNvPr id="7" name="TextBox 6"/>
          <p:cNvSpPr txBox="1"/>
          <p:nvPr/>
        </p:nvSpPr>
        <p:spPr>
          <a:xfrm>
            <a:off x="5975479" y="4714884"/>
            <a:ext cx="2367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Projekta īstenošana ar</a:t>
            </a:r>
          </a:p>
          <a:p>
            <a:r>
              <a:rPr lang="lv-LV" dirty="0" smtClean="0"/>
              <a:t>ES fondu piesaisti</a:t>
            </a:r>
            <a:endParaRPr lang="lv-LV" dirty="0"/>
          </a:p>
        </p:txBody>
      </p:sp>
      <p:sp>
        <p:nvSpPr>
          <p:cNvPr id="8" name="Rectangle 7"/>
          <p:cNvSpPr/>
          <p:nvPr/>
        </p:nvSpPr>
        <p:spPr>
          <a:xfrm>
            <a:off x="5921134" y="4827542"/>
            <a:ext cx="108689" cy="144016"/>
          </a:xfrm>
          <a:prstGeom prst="rect">
            <a:avLst/>
          </a:prstGeom>
          <a:solidFill>
            <a:srgbClr val="49C8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Rectangle 8"/>
          <p:cNvSpPr/>
          <p:nvPr/>
        </p:nvSpPr>
        <p:spPr>
          <a:xfrm>
            <a:off x="5921134" y="4274067"/>
            <a:ext cx="108689" cy="1440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TextBox 9"/>
          <p:cNvSpPr txBox="1"/>
          <p:nvPr/>
        </p:nvSpPr>
        <p:spPr>
          <a:xfrm>
            <a:off x="395536" y="260648"/>
            <a:ext cx="4555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lv-LV" sz="2400" b="1" dirty="0" smtClean="0">
                <a:latin typeface="Arial" pitchFamily="34" charset="0"/>
                <a:cs typeface="Arial" pitchFamily="34" charset="0"/>
              </a:rPr>
              <a:t>KO MĒS VARAM ATĻAUTIES?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51520" y="722312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9707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lv-LV" sz="2400" b="1" dirty="0" smtClean="0">
                <a:latin typeface="Arial" pitchFamily="34" charset="0"/>
                <a:cs typeface="Arial" pitchFamily="34" charset="0"/>
              </a:rPr>
              <a:t>ES FONDI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51520" y="722312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7504" y="1412776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>
                <a:latin typeface="Arial" pitchFamily="34" charset="0"/>
                <a:cs typeface="Arial" pitchFamily="34" charset="0"/>
              </a:rPr>
              <a:t>ES fondu un ārvalstu finansējuma piesaistīšanas iespējas tiks apskatītas semināra nobeigumā</a:t>
            </a:r>
            <a:endParaRPr lang="lv-LV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13" y="2330150"/>
            <a:ext cx="5173166" cy="38453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0208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174</TotalTime>
  <Words>204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Trek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Zigmars Sprogis</dc:creator>
  <cp:lastModifiedBy>Zigda</cp:lastModifiedBy>
  <cp:revision>22</cp:revision>
  <dcterms:created xsi:type="dcterms:W3CDTF">2012-04-12T09:19:54Z</dcterms:created>
  <dcterms:modified xsi:type="dcterms:W3CDTF">2012-04-12T13:48:56Z</dcterms:modified>
</cp:coreProperties>
</file>